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5" r:id="rId2"/>
    <p:sldId id="350" r:id="rId3"/>
    <p:sldId id="351" r:id="rId4"/>
    <p:sldId id="349" r:id="rId5"/>
    <p:sldId id="356" r:id="rId6"/>
    <p:sldId id="371" r:id="rId7"/>
    <p:sldId id="369" r:id="rId8"/>
    <p:sldId id="372" r:id="rId9"/>
    <p:sldId id="362" r:id="rId10"/>
    <p:sldId id="374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140238-0A97-499D-A091-408CA41C1D9F}">
          <p14:sldIdLst>
            <p14:sldId id="345"/>
            <p14:sldId id="350"/>
            <p14:sldId id="351"/>
            <p14:sldId id="349"/>
            <p14:sldId id="356"/>
            <p14:sldId id="371"/>
            <p14:sldId id="369"/>
            <p14:sldId id="372"/>
            <p14:sldId id="362"/>
            <p14:sldId id="3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BB"/>
    <a:srgbClr val="FCE696"/>
    <a:srgbClr val="FFFF99"/>
    <a:srgbClr val="FFFFFF"/>
    <a:srgbClr val="E67B10"/>
    <a:srgbClr val="BB640D"/>
    <a:srgbClr val="F3A353"/>
    <a:srgbClr val="35A432"/>
    <a:srgbClr val="0936B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 autoAdjust="0"/>
    <p:restoredTop sz="98614" autoAdjust="0"/>
  </p:normalViewPr>
  <p:slideViewPr>
    <p:cSldViewPr>
      <p:cViewPr>
        <p:scale>
          <a:sx n="125" d="100"/>
          <a:sy n="125" d="100"/>
        </p:scale>
        <p:origin x="-252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5768-EE04-4BDB-838B-C35BFA3EF50C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885D-9D23-4DA2-942F-38EF62B30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8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19ECA-2082-4DD0-8ADC-B4ADC73DC4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A88B4-6C7C-45E9-A7D2-76BBAAFE1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6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2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9937-5104-4BAD-977B-4E315767A216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E6AB-9875-4A8D-AC7C-F85699F798A0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7E38-C40B-42AB-9188-32BE5C3D24E9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F325-E541-465B-8BF4-30668295DD2D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46-4821-43E6-A040-B820EFF93F40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155D-91AD-4D77-8EF7-72D3DD6DF2A6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FB4F-BAB2-469F-B294-486D98394702}" type="datetime1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F67B-CB4A-4408-A1E6-57D22E3AB2D5}" type="datetime1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EF18-115C-4108-9621-535388A5EB26}" type="datetime1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528A-A90E-45AC-8D74-0A23E9A7575B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EFE5-667A-4061-9C50-90DA02601498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8937-CB1A-4953-83F8-2B142275C010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kk.rosreestr.ru/#/search/55.566982954040846,88.96613651431636/15/@1b4ulz5uvl?text=24%3A41%3A0402003%3A219&amp;type=1&amp;opened=24%3A41%3A402003%3A2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hyperlink" Target="https://www.google.com/maps/place/%D0%96%D0%B0%D0%BD%D0%B4%D0%B0%D1%82,+%D0%9A%D1%80%D0%B0%D1%81%D0%BD%D0%BE%D1%8F%D1%80%D1%81%D0%BA%D0%B8%D0%B9+%D0%BA%D1%80%D0%B0%D0%B9,+663933/@55.892091,93.9359701,18z/data=!3m1!4b1!4m5!3m4!1s0x5cd83b9eddf5353f:0x28d620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yandex.ru/maps/20084/bogotol/?l=sat&amp;ll=89.540020,56.214890&amp;mode=search&amp;sll=90.471244,56.236658&amp;sspn=0.019140,0.006226&amp;text=%D0%B1%D0%BE%D0%B3%D0%BE%D1%82%D0%BE%D0%BB%20%D1%83%D0%BB%20%D0%B4%D0%B5%D0%BF%D0%BE%D0%B2%D1%81%D0%BA%D0%B0%D1%8F%2037&amp;z=19" TargetMode="External"/><Relationship Id="rId18" Type="http://schemas.microsoft.com/office/2007/relationships/hdphoto" Target="../media/hdphoto6.wdp"/><Relationship Id="rId3" Type="http://schemas.openxmlformats.org/officeDocument/2006/relationships/hyperlink" Target="https://rreestr.pro/map/?cadNumber=24:02:0502003:320&amp;lat=56.286381294883014&amp;lng=90.44201775574055&amp;zoom=18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pkk5.rosreestr.ru/#x=9966559.014617791&amp;y=7600150.898247036&amp;z=20&amp;text=24%3A44%3A0800014%3A44&amp;type=1&amp;app=search&amp;opened=1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egrpmap.ru/?cadNumber=24:02:0502003:320&amp;lat=56.286381294883014&amp;lng=90.44201775574055&amp;zoom=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" Target="slide2.xml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19" Type="http://schemas.openxmlformats.org/officeDocument/2006/relationships/hyperlink" Target="https://egrpmap.ru/?cadNumber=24:02:0703001:70&amp;lat=56.24921062503866&amp;lng=90.42967730445255&amp;zoom=16" TargetMode="External"/><Relationship Id="rId4" Type="http://schemas.openxmlformats.org/officeDocument/2006/relationships/hyperlink" Target="https://egrpmap.ru/?cadNumber=24:02:0703001:70&amp;lat=56.24921062503866&amp;lng=90.42967730445255&amp;zoom=18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grpmap.ru/?cadNumber=24:03:1000008:273&amp;lat=55.39283915803201&amp;lng=91.9574725925762&amp;zoom=15" TargetMode="External"/><Relationship Id="rId13" Type="http://schemas.openxmlformats.org/officeDocument/2006/relationships/image" Target="../media/image15.png"/><Relationship Id="rId18" Type="http://schemas.microsoft.com/office/2007/relationships/hdphoto" Target="../media/hdphoto6.wdp"/><Relationship Id="rId3" Type="http://schemas.openxmlformats.org/officeDocument/2006/relationships/slide" Target="slide2.xml"/><Relationship Id="rId21" Type="http://schemas.openxmlformats.org/officeDocument/2006/relationships/hyperlink" Target="https://rosreestr-doc.ru/%D0%BA%D0%B0%D0%B4%D0%B0%D1%81%D1%82%D1%80%D0%BE%D0%B2%D0%B0%D1%8F_%D0%BA%D0%B0%D1%80%D1%82%D0%B0#ct=55.392841&amp;cg=91.955539&amp;lat=55.392839&amp;lng=91.957472&amp;zoom=17" TargetMode="External"/><Relationship Id="rId7" Type="http://schemas.openxmlformats.org/officeDocument/2006/relationships/hyperlink" Target="https://egrpmap.ru/?cadNumber=24:03:1000007:497&amp;lat=55.367394570823095&amp;lng=91.98830457341187&amp;zoom=18" TargetMode="External"/><Relationship Id="rId12" Type="http://schemas.microsoft.com/office/2007/relationships/hdphoto" Target="../media/hdphoto8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rosreestr-doc.ru/%D0%BA%D0%B0%D0%B4%D0%B0%D1%81%D1%82%D1%80%D0%BE%D0%B2%D0%B0%D1%8F_%D0%BA%D0%B0%D1%80%D1%82%D0%B0#ct=55.359136&amp;cg=91.958490&amp;lat=55.359138&amp;lng=91.960420&amp;zoom=17" TargetMode="External"/><Relationship Id="rId20" Type="http://schemas.openxmlformats.org/officeDocument/2006/relationships/hyperlink" Target="https://rosreestr-doc.ru/%D0%BA%D0%B0%D0%B4%D0%B0%D1%81%D1%82%D1%80%D0%BE%D0%B2%D0%B0%D1%8F_%D0%BA%D0%B0%D1%80%D1%82%D0%B0#ct=55.367393&amp;cg=91.986374&amp;lat=55.367394&amp;lng=91.988304&amp;zoom=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rpmap.ru/?cadNumber=24:03:1000007:494&amp;lat=55.327969993835275&amp;lng=92.009080270055&amp;zoom=14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egrpmap.ru/?cadNumber=24:03:1000006:157&amp;lat=55.35913875899227&amp;lng=91.9604201238&amp;zoom=18" TargetMode="External"/><Relationship Id="rId15" Type="http://schemas.openxmlformats.org/officeDocument/2006/relationships/image" Target="../media/image17.png"/><Relationship Id="rId10" Type="http://schemas.microsoft.com/office/2007/relationships/hdphoto" Target="../media/hdphoto7.wdp"/><Relationship Id="rId19" Type="http://schemas.openxmlformats.org/officeDocument/2006/relationships/hyperlink" Target="https://rosreestr-doc.ru/%D0%BA%D0%B0%D0%B4%D0%B0%D1%81%D1%82%D1%80%D0%BE%D0%B2%D0%B0%D1%8F_%D0%BA%D0%B0%D1%80%D1%82%D0%B0#ct=55.327966&amp;cg=92.007145&amp;lat=55.327969&amp;lng=92.009080&amp;zoom=17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pkk.rosreestr.ru/#/search/53.68038653162935,92.92171558232938/15/@5w3tqxnc7?text=24%3A19%3A1601002%3A125&amp;type=1&amp;opened=24%3A19%3A1601002%3A125" TargetMode="External"/><Relationship Id="rId18" Type="http://schemas.openxmlformats.org/officeDocument/2006/relationships/hyperlink" Target="https://pkk.rosreestr.ru/#/search/53.37158011273165,93.16722149447465/15/@5w3tqxnc7?text=24%3A19%3A0000000%3A205&amp;type=1&amp;opened=24%3A19%3A0%3A205" TargetMode="External"/><Relationship Id="rId26" Type="http://schemas.openxmlformats.org/officeDocument/2006/relationships/hyperlink" Target="https://rosreestr-doc.ru/%D0%BA%D0%B0%D0%B4%D0%B0%D1%81%D1%82%D1%80%D0%BE%D0%B2%D0%B0%D1%8F_%D0%BA%D0%B0%D1%80%D1%82%D0%B0#ct=53.333768&amp;cg=93.132584&amp;lat=53.332267&amp;lng=93.136279&amp;zoom=15" TargetMode="External"/><Relationship Id="rId39" Type="http://schemas.openxmlformats.org/officeDocument/2006/relationships/hyperlink" Target="https://rreestrmap.ru/?cadNumber=24:19:1701001:438&amp;lat=53.605210130637076&amp;lng=92.66921579130447&amp;zoom=18" TargetMode="External"/><Relationship Id="rId21" Type="http://schemas.openxmlformats.org/officeDocument/2006/relationships/hyperlink" Target="https://rreestrmap.ru/?cadNumber=24:19:1801001:240&amp;lat=53.56611856833458&amp;lng=92.94917789105348&amp;zoom=15" TargetMode="External"/><Relationship Id="rId34" Type="http://schemas.openxmlformats.org/officeDocument/2006/relationships/hyperlink" Target="https://rreestrmap.ru/?cadNumber=24:19:1901004:390&amp;lat=53.374852321419084&amp;lng=93.1405909262972&amp;zoom=15" TargetMode="External"/><Relationship Id="rId42" Type="http://schemas.openxmlformats.org/officeDocument/2006/relationships/hyperlink" Target="https://rreestrmap.ru/?cadNumber=24:19:1701001:363&amp;lat=53.62184050149592&amp;lng=92.74166106531412&amp;zoom=18" TargetMode="External"/><Relationship Id="rId7" Type="http://schemas.openxmlformats.org/officeDocument/2006/relationships/hyperlink" Target="https://pkk.rosreestr.ru/#/search/53.497041322032615,92.88114369238033/16/@5w3tqxnc7?text=24%3A19%3A1901001%3A352&amp;type=1&amp;opened=24%3A19%3A1901001%3A352" TargetMode="External"/><Relationship Id="rId2" Type="http://schemas.openxmlformats.org/officeDocument/2006/relationships/hyperlink" Target="https://pkk.rosreestr.ru/#/search/53.693936854667534,92.8777985501236/15/@5w3tqxnc7?text=53.694674%2092.877992&amp;type=1&amp;inPoint=true&amp;opened=24%3A19%3A1601001%3A303" TargetMode="External"/><Relationship Id="rId16" Type="http://schemas.openxmlformats.org/officeDocument/2006/relationships/hyperlink" Target="https://pkk.rosreestr.ru/#/search/53.463687969759306,93.20629562941795/15/@5w3tqxnc7?text=24%3A19%3A1801003%3A234&amp;type=1&amp;opened=24%3A19%3A1801003%3A234" TargetMode="External"/><Relationship Id="rId20" Type="http://schemas.openxmlformats.org/officeDocument/2006/relationships/hyperlink" Target="https://pkk.rosreestr.ru/#/search/53.46832696014465,93.091205504975/15/@5w3tqxnc7?text=24%3A19%3A0000000%3A165&amp;type=1&amp;opened=24%3A19%3A0%3A165" TargetMode="External"/><Relationship Id="rId29" Type="http://schemas.openxmlformats.org/officeDocument/2006/relationships/hyperlink" Target="https://rreestrmap.ru/?cadNumber=24:19:1901004:411&amp;lat=53.52331646689081&amp;lng=92.99423567331637&amp;zoom=12" TargetMode="External"/><Relationship Id="rId41" Type="http://schemas.openxmlformats.org/officeDocument/2006/relationships/hyperlink" Target="https://rreestrmap.ru/?cadNumber=24:19:1701001:377&amp;lat=53.600250489350366&amp;lng=92.64320585199047&amp;zoom=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kk.rosreestr.ru/#/search/53.495440629844346,92.89733352396807/15/@5w3tqxnc7?text=24%3A19%3A1901002%3A241&amp;type=1&amp;opened=24%3A19%3A1901002%3A241" TargetMode="External"/><Relationship Id="rId11" Type="http://schemas.openxmlformats.org/officeDocument/2006/relationships/hyperlink" Target="https://pkk.rosreestr.ru/#/search/53.65690624086885,92.60090581950962/15/@5w3tqxnc7?text=24%3A19%3A0000000%3A235&amp;type=1&amp;opened=24%3A19%3A0%3A235" TargetMode="External"/><Relationship Id="rId24" Type="http://schemas.openxmlformats.org/officeDocument/2006/relationships/slide" Target="slide5.xml"/><Relationship Id="rId32" Type="http://schemas.openxmlformats.org/officeDocument/2006/relationships/hyperlink" Target="https://rreestrmap.ru/?cadNumber=24:19:1801001:260&amp;lat=53.53690282715275&amp;lng=93.04275404056958&amp;zoom=14" TargetMode="External"/><Relationship Id="rId37" Type="http://schemas.openxmlformats.org/officeDocument/2006/relationships/hyperlink" Target="https://rreestrmap.ru/?cadNumber=24:19:1801001:236&amp;lat=53.58716754942509&amp;lng=92.93289024983375&amp;zoom=14" TargetMode="External"/><Relationship Id="rId40" Type="http://schemas.openxmlformats.org/officeDocument/2006/relationships/hyperlink" Target="https://rreestrmap.ru/?cadNumber=24:19:1701001:437&amp;lat=53.61499473221577&amp;lng=92.65769831773363&amp;zoom=15" TargetMode="External"/><Relationship Id="rId5" Type="http://schemas.openxmlformats.org/officeDocument/2006/relationships/hyperlink" Target="https://pkk.rosreestr.ru/#/search/53.5063672854486,92.86121633387022/15/@5w3tqxnc7?text=24%3A19%3A1901001%3A353&amp;type=1&amp;opened=24%3A19%3A1901001%3A353" TargetMode="External"/><Relationship Id="rId15" Type="http://schemas.openxmlformats.org/officeDocument/2006/relationships/hyperlink" Target="https://pkk.rosreestr.ru/#/search/53.458913905601804,93.14354767751857/15/@5w3tqxnc7?text=24%3A19%3A1801003%3A233&amp;type=1&amp;opened=24%3A19%3A1801003%3A233" TargetMode="External"/><Relationship Id="rId23" Type="http://schemas.openxmlformats.org/officeDocument/2006/relationships/image" Target="../media/image3.png"/><Relationship Id="rId28" Type="http://schemas.openxmlformats.org/officeDocument/2006/relationships/hyperlink" Target="https://rreestrmap.ru/?cadNumber=24:19:2101002:381&amp;lat=53.370519746818694&amp;lng=92.97887235456967&amp;zoom=14" TargetMode="External"/><Relationship Id="rId36" Type="http://schemas.openxmlformats.org/officeDocument/2006/relationships/hyperlink" Target="https://rreestrmap.ru/?cadNumber=24:19:1901001:363&amp;lat=53.55359819305591&amp;lng=92.88801526771631&amp;zoom=18" TargetMode="External"/><Relationship Id="rId10" Type="http://schemas.openxmlformats.org/officeDocument/2006/relationships/hyperlink" Target="https://pkk.rosreestr.ru/#/search/53.7299078101739,92.61001894391556/15/@5w3tqxnc7?text=24%3A19%3A1501001%3A81&amp;type=1&amp;opened=24%3A19%3A1501001%3A81" TargetMode="External"/><Relationship Id="rId19" Type="http://schemas.openxmlformats.org/officeDocument/2006/relationships/hyperlink" Target="https://pkk.rosreestr.ru/#/search/53.40443251186532,93.21701960291684/15/@5w3tqxnc7?text=24%3A19%3A1801004%3A177&amp;type=1&amp;opened=24%3A19%3A1801004%3A177" TargetMode="External"/><Relationship Id="rId31" Type="http://schemas.openxmlformats.org/officeDocument/2006/relationships/hyperlink" Target="https://rreestrmap.ru/?cadNumber=24:19:0000000:234&amp;lat=53.52253138885&amp;lng=93.00866431964474&amp;zoom=18" TargetMode="External"/><Relationship Id="rId44" Type="http://schemas.openxmlformats.org/officeDocument/2006/relationships/hyperlink" Target="https://rreestrmap.ru/?cadNumber=24:19:1801001:243&amp;lat=53.580213574401846&amp;lng=92.98357165887496&amp;zoom=12" TargetMode="External"/><Relationship Id="rId4" Type="http://schemas.openxmlformats.org/officeDocument/2006/relationships/hyperlink" Target="https://pkk.rosreestr.ru/#/search/53.50247977477688,92.92942862449998/15/@5w3tqxnc7?text=24%3A19%3A1901002%3A231&amp;type=1&amp;opened=24%3A19%3A1901002%3A231" TargetMode="External"/><Relationship Id="rId9" Type="http://schemas.openxmlformats.org/officeDocument/2006/relationships/hyperlink" Target="https://pkk.rosreestr.ru/#/search/53.74542451698686,92.65584153871501/15/@5w3tqxnc7?text=24%3A19%3A1501001%3A92&amp;type=1&amp;opened=24%3A19%3A1501001%3A92" TargetMode="External"/><Relationship Id="rId14" Type="http://schemas.openxmlformats.org/officeDocument/2006/relationships/hyperlink" Target="https://pkk.rosreestr.ru/#/search/53.6920997121007,92.89578528668761/15/@5w3tqxnc7?text=24%3A19%3A1601001%3A301&amp;type=1&amp;opened=24%3A19%3A1601001%3A301" TargetMode="External"/><Relationship Id="rId22" Type="http://schemas.openxmlformats.org/officeDocument/2006/relationships/slide" Target="slide2.xml"/><Relationship Id="rId27" Type="http://schemas.openxmlformats.org/officeDocument/2006/relationships/hyperlink" Target="https://rosreestr-doc.ru/%D0%BA%D0%B0%D0%B4%D0%B0%D1%81%D1%82%D1%80%D0%BE%D0%B2%D0%B0%D1%8F_%D0%BA%D0%B0%D1%80%D1%82%D0%B0#ct=53.365713&amp;cg=93.044221&amp;lat=53.365756&amp;lng=93.045917&amp;zoom=15" TargetMode="External"/><Relationship Id="rId30" Type="http://schemas.openxmlformats.org/officeDocument/2006/relationships/hyperlink" Target="https://rreestrmap.ru/?cadNumber=24:19:1801003:242&amp;lat=53.51580084521552&amp;lng=93.1128533894777&amp;zoom=15" TargetMode="External"/><Relationship Id="rId35" Type="http://schemas.openxmlformats.org/officeDocument/2006/relationships/hyperlink" Target="https://rreestrmap.ru/?cadNumber=24:19:1901004:434&amp;lat=53.388586658357916&amp;lng=93.17459104858511&amp;zoom=14" TargetMode="External"/><Relationship Id="rId43" Type="http://schemas.openxmlformats.org/officeDocument/2006/relationships/hyperlink" Target="https://rreestrmap.ru/?cadNumber=24:19:1701001:362&amp;lat=53.61316763224789&amp;lng=92.76492771312583&amp;zoom=15" TargetMode="External"/><Relationship Id="rId8" Type="http://schemas.openxmlformats.org/officeDocument/2006/relationships/hyperlink" Target="https://pkk.rosreestr.ru/#/search/53.47839382549115,92.87589857107685/15/@5w3tqxnc7?text=24%3A19%3A1901002%3A230&amp;type=1&amp;opened=24%3A19%3A1901002%3A230" TargetMode="External"/><Relationship Id="rId3" Type="http://schemas.openxmlformats.org/officeDocument/2006/relationships/hyperlink" Target="https://pkk.rosreestr.ru/#/search/53.676067001156824,92.84407115544144/15/@5w3tqxnc7?text=24%3A19%3A1601001%3A292&amp;type=1&amp;opened=24%3A19%3A1601001%3A292" TargetMode="External"/><Relationship Id="rId12" Type="http://schemas.openxmlformats.org/officeDocument/2006/relationships/hyperlink" Target="https://pkk.rosreestr.ru/#/search/53.646711980618896,92.97095062301196/15/@5w3tqxnc7?text=24%3A19%3A1601002%3A237&amp;type=1&amp;opened=24%3A19%3A1601002%3A237" TargetMode="External"/><Relationship Id="rId17" Type="http://schemas.openxmlformats.org/officeDocument/2006/relationships/hyperlink" Target="https://pkk.rosreestr.ru/#/search/53.395976779958396,93.27058805482227/15/@5w3tqxnc7?text=24%3A19%3A1801004%3A173&amp;type=1&amp;opened=24%3A19%3A1801004%3A173" TargetMode="External"/><Relationship Id="rId25" Type="http://schemas.openxmlformats.org/officeDocument/2006/relationships/hyperlink" Target="https://rosreestr-doc.ru/%D0%BA%D0%B0%D0%B4%D0%B0%D1%81%D1%82%D1%80%D0%BE%D0%B2%D0%B0%D1%8F_%D0%BA%D0%B0%D1%80%D1%82%D0%B0#ct=53.325862&amp;cg=93.174930&amp;lat=53.325573&amp;lng=93.177097&amp;zoom=16" TargetMode="External"/><Relationship Id="rId33" Type="http://schemas.openxmlformats.org/officeDocument/2006/relationships/hyperlink" Target="https://rreestrmap.ru/?cadNumber=24:19:0000000:237&amp;lat=53.554610956622774&amp;lng=93.11416974354908&amp;zoom=18" TargetMode="External"/><Relationship Id="rId38" Type="http://schemas.openxmlformats.org/officeDocument/2006/relationships/hyperlink" Target="https://rreestrmap.ru/?cadNumber=24:19:1801002:135&amp;lat=53.60727860565168&amp;lng=93.00519787520393&amp;zoom=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pkk.rosreestr.ru/#/search/54.59000014210979,91.70595662937761/15/@5w3tqxnc7?text=24%3A22%3A1401002%3A33&amp;type=1&amp;opened=24%3A22%3A1401002%3A33" TargetMode="External"/><Relationship Id="rId18" Type="http://schemas.openxmlformats.org/officeDocument/2006/relationships/hyperlink" Target="https://pkk.rosreestr.ru/#/search/54.65123907910559,91.09749599944055/15/@5w3tqxnc7?text=24%3A22%3A1701001%3A10&amp;type=1&amp;opened=24%3A22%3A1701001%3A10" TargetMode="External"/><Relationship Id="rId26" Type="http://schemas.openxmlformats.org/officeDocument/2006/relationships/hyperlink" Target="https://pkk.rosreestr.ru/#/search/54.06635813997897,91.71553531757/15/@5w3tqxnc7?text=24%3A22%3A1101002%3A276&amp;type=1&amp;opened=24%3A22%3A1101002%3A276" TargetMode="External"/><Relationship Id="rId39" Type="http://schemas.openxmlformats.org/officeDocument/2006/relationships/hyperlink" Target="https://pkk.rosreestr.ru/#/search/54.79906331594971,91.7073302193976/15/@5w3tqxnc7?text=24%3A22%3A1501003%3A1&amp;type=1&amp;opened=24%3A22%3A1501003%3A1" TargetMode="External"/><Relationship Id="rId21" Type="http://schemas.openxmlformats.org/officeDocument/2006/relationships/slide" Target="slide2.xml"/><Relationship Id="rId34" Type="http://schemas.openxmlformats.org/officeDocument/2006/relationships/hyperlink" Target="https://pkk.rosreestr.ru/#/search/54.646284929258535,91.47887336397544/15/@5w3tqxnc7?text=24%3A22%3A1501006%3A114&amp;type=1&amp;opened=24%3A22%3A1501006%3A114" TargetMode="External"/><Relationship Id="rId42" Type="http://schemas.openxmlformats.org/officeDocument/2006/relationships/hyperlink" Target="https://pkk.rosreestr.ru/#/search/54.696136169767556,91.58118256166973/15/@5w3tqxnc7?text=24%3A22%3A1501005%3A69&amp;type=1&amp;opened=24%3A22%3A1501005%3A69" TargetMode="External"/><Relationship Id="rId7" Type="http://schemas.openxmlformats.org/officeDocument/2006/relationships/hyperlink" Target="https://pkk.rosreestr.ru/#/search/54.8142857053239,91.64544777612205/15/@5w3tqxnc7?text=24%3A22%3A1501003%3A47&amp;type=1&amp;opened=24%3A22%3A1501003%3A47" TargetMode="External"/><Relationship Id="rId2" Type="http://schemas.openxmlformats.org/officeDocument/2006/relationships/hyperlink" Target="https://pkk.rosreestr.ru/#/search/54.687814769147245,91.66453468225417/15/@5w3tqxnc7?text=24%3A22%3A1501005%3A58&amp;type=1&amp;opened=24%3A22%3A1501005%3A58" TargetMode="External"/><Relationship Id="rId16" Type="http://schemas.openxmlformats.org/officeDocument/2006/relationships/hyperlink" Target="https://pkk.rosreestr.ru/#/search/54.611146231652725,91.6234925800469/15/@5w3tqxnc7?text=24%3A22%3A1401002%3A53&amp;type=1&amp;opened=24%3A22%3A1401002%3A53" TargetMode="External"/><Relationship Id="rId20" Type="http://schemas.openxmlformats.org/officeDocument/2006/relationships/hyperlink" Target="https://pkk.rosreestr.ru/#/search/54.504730706603425,91.3149708515072/15/@5w3tqxnc7?text=24%3A22%3A1703001%3A46&amp;type=1&amp;opened=24%3A22%3A1703001%3A46" TargetMode="External"/><Relationship Id="rId29" Type="http://schemas.openxmlformats.org/officeDocument/2006/relationships/hyperlink" Target="https://pkk.rosreestr.ru/#/search/54.7219949846874,91.56158517254181/15/@5w3tqxnc7?text=24%3A22%3A1501004%3A80&amp;type=1&amp;opened=24%3A22%3A1501004%3A80" TargetMode="External"/><Relationship Id="rId41" Type="http://schemas.openxmlformats.org/officeDocument/2006/relationships/hyperlink" Target="https://pkk.rosreestr.ru/#/search/54.64865297846538,91.757667285458/15/@5w3tqxnc7?text=24%3A22%3A1501008%3A96&amp;type=1&amp;opened=24%3A22%3A1501008%3A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kk.rosreestr.ru/#/search/54.827348788183905,91.64359084794572/15/@5w3tqxnc7?text=24%3A22%3A1501001%3A22&amp;type=1&amp;opened=24%3A22%3A1501001%3A22" TargetMode="External"/><Relationship Id="rId11" Type="http://schemas.openxmlformats.org/officeDocument/2006/relationships/hyperlink" Target="https://pkk.rosreestr.ru/#/search/54.60825113781263,91.59403486183801/15/@5w3tqxnc7?text=24%3A22%3A1401001%3A152&amp;type=1&amp;opened=24%3A22%3A1401001%3A152" TargetMode="External"/><Relationship Id="rId24" Type="http://schemas.openxmlformats.org/officeDocument/2006/relationships/hyperlink" Target="https://pkk.rosreestr.ru/#/search/54.75551289517897,91.62177020563199/15/@5w3tqxnc7?text=24%3A22%3A1501004%3A1&amp;type=1&amp;opened=24%3A22%3A1501004%3A1" TargetMode="External"/><Relationship Id="rId32" Type="http://schemas.openxmlformats.org/officeDocument/2006/relationships/hyperlink" Target="https://pkk.rosreestr.ru/#/search/54.66316007636775,91.51559463202697/15/@5w3tqxnc7?text=24%3A22%3A1501006%3A93&amp;type=1&amp;opened=24%3A22%3A1501006%3A93" TargetMode="External"/><Relationship Id="rId37" Type="http://schemas.openxmlformats.org/officeDocument/2006/relationships/hyperlink" Target="https://pkk.rosreestr.ru/#/search/54.102710232546876,92.12371092037544/15/@5w3tqxnc7?text=24%3A22%3A1302002%3A130&amp;type=1&amp;opened=24%3A22%3A1302002%3A130" TargetMode="External"/><Relationship Id="rId40" Type="http://schemas.openxmlformats.org/officeDocument/2006/relationships/hyperlink" Target="https://pkk.rosreestr.ru/#/search/54.780801470306294,91.71881491517692/15/@5w3tqxnc7?text=24%3A22%3A1501003%3A23&amp;type=1&amp;opened=24%3A22%3A1501003%3A23" TargetMode="External"/><Relationship Id="rId5" Type="http://schemas.openxmlformats.org/officeDocument/2006/relationships/hyperlink" Target="https://pkk.rosreestr.ru/#/search/54.77384386005859,91.66830137366026/15/@5w3tqxnc7?text=24%3A22%3A1501004%3A74&amp;type=1&amp;opened=24%3A22%3A1501004%3A74" TargetMode="External"/><Relationship Id="rId15" Type="http://schemas.openxmlformats.org/officeDocument/2006/relationships/hyperlink" Target="https://pkk.rosreestr.ru/#/search/54.60787497166391,91.67504739095111/15/@5w3tqxnc7?text=24%3A22%3A1401002%3A50&amp;type=1&amp;opened=24%3A22%3A1401002%3A50" TargetMode="External"/><Relationship Id="rId23" Type="http://schemas.openxmlformats.org/officeDocument/2006/relationships/slide" Target="slide5.xml"/><Relationship Id="rId28" Type="http://schemas.openxmlformats.org/officeDocument/2006/relationships/hyperlink" Target="https://pkk.rosreestr.ru/#/search/54.0448260625289,91.71720705268872/15/@5w3tqxnc7?text=24%3A22%3A1101002%3A255&amp;type=1&amp;opened=24%3A22%3A1101002%3A255" TargetMode="External"/><Relationship Id="rId36" Type="http://schemas.openxmlformats.org/officeDocument/2006/relationships/hyperlink" Target="https://pkk.rosreestr.ru/#/search/54.6179433851335,91.4496357965296/15/@5w3tqxnc7?text=24%3A22%3A1501006%3A133&amp;type=1&amp;opened=24%3A22%3A1501006%3A133" TargetMode="External"/><Relationship Id="rId10" Type="http://schemas.openxmlformats.org/officeDocument/2006/relationships/hyperlink" Target="https://pkk.rosreestr.ru/#/search/54.73682154392111,91.80556997842038/15/@5w3tqxnc7?text=24%3A22%3A4602001%3A1&amp;type=1&amp;opened=24%3A22%3A4602001%3A1" TargetMode="External"/><Relationship Id="rId19" Type="http://schemas.openxmlformats.org/officeDocument/2006/relationships/hyperlink" Target="https://pkk.rosreestr.ru/#/search/54.66258277794112,91.26507422422591/14/@5w3tqxnc7?text=24%3A22%3A1701002%3A31&amp;type=1&amp;opened=24%3A22%3A1701002%3A31" TargetMode="External"/><Relationship Id="rId31" Type="http://schemas.openxmlformats.org/officeDocument/2006/relationships/hyperlink" Target="https://pkk.rosreestr.ru/#/search/54.69197996027767,91.52722265708367/15/@5w3tqxnc7?text=24%3A22%3A1501005%3A22&amp;type=1&amp;opened=24%3A22%3A1501005%3A22" TargetMode="External"/><Relationship Id="rId4" Type="http://schemas.openxmlformats.org/officeDocument/2006/relationships/hyperlink" Target="https://pkk.rosreestr.ru/#/search/54.83290317070162,91.61068461880974/15/@5w3tqxnc7?text=24%3A22%3A1501001%3A27&amp;type=1&amp;opened=24%3A22%3A1501001%3A27" TargetMode="External"/><Relationship Id="rId9" Type="http://schemas.openxmlformats.org/officeDocument/2006/relationships/hyperlink" Target="https://pkk.rosreestr.ru/#/search/54.710467886143036,91.63200328811024/15/@5w3tqxnc7?text=24%3A22%3A1501005%3A1&amp;type=1&amp;opened=24%3A22%3A1501005%3A1" TargetMode="External"/><Relationship Id="rId14" Type="http://schemas.openxmlformats.org/officeDocument/2006/relationships/hyperlink" Target="https://pkk.rosreestr.ru/#/search/54.60277615969226,91.71998355724106/15/@5w3tqxnc7?text=24%3A22%3A1401002%3A46&amp;type=1&amp;opened=24%3A22%3A1401002%3A46" TargetMode="External"/><Relationship Id="rId22" Type="http://schemas.openxmlformats.org/officeDocument/2006/relationships/image" Target="../media/image3.png"/><Relationship Id="rId27" Type="http://schemas.openxmlformats.org/officeDocument/2006/relationships/hyperlink" Target="https://pkk.rosreestr.ru/#/search/54.049128747325284,91.62644147143654/15/@5w3tqxnc7?text=24%3A22%3A1101003%3A214&amp;type=1&amp;opened=24%3A22%3A1101003%3A214" TargetMode="External"/><Relationship Id="rId30" Type="http://schemas.openxmlformats.org/officeDocument/2006/relationships/hyperlink" Target="https://pkk.rosreestr.ru/#/search/54.699669995070074,91.56084294568502/15/@5w3tqxnc7?text=24%3A22%3A1501005%3A17&amp;type=1&amp;opened=24%3A22%3A1501005%3A17" TargetMode="External"/><Relationship Id="rId35" Type="http://schemas.openxmlformats.org/officeDocument/2006/relationships/hyperlink" Target="https://pkk.rosreestr.ru/#/search/54.64205528839165,91.48561859753514/15/@5w3tqxnc7?text=24%3A22%3A1501006%3A108&amp;type=1&amp;opened=24%3A22%3A1501006%3A108" TargetMode="External"/><Relationship Id="rId43" Type="http://schemas.openxmlformats.org/officeDocument/2006/relationships/hyperlink" Target="https://pkk.rosreestr.ru/#/search/54.64458072584063,91.19456738969892/14/@5w3tqxnc7?text=24%3A22%3A1701002%3A32&amp;type=1&amp;opened=24%3A22%3A1701002%3A32" TargetMode="External"/><Relationship Id="rId8" Type="http://schemas.openxmlformats.org/officeDocument/2006/relationships/hyperlink" Target="https://pkk.rosreestr.ru/#/search/54.71687709856992,91.5977345518435/15/@5w3tqxnc7?text=24%3A22%3A1501004%3A71&amp;type=1&amp;opened=24%3A22%3A1501004%3A71" TargetMode="External"/><Relationship Id="rId3" Type="http://schemas.openxmlformats.org/officeDocument/2006/relationships/hyperlink" Target="https://pkk.rosreestr.ru/#/search/54.65461434522569,91.53497250200955/15/@5w3tqxnc7?text=24%3A22%3A1501006%3A143&amp;type=1&amp;opened=24%3A22%3A1501006%3A143" TargetMode="External"/><Relationship Id="rId12" Type="http://schemas.openxmlformats.org/officeDocument/2006/relationships/hyperlink" Target="https://pkk.rosreestr.ru/#/search/54.62210500670313,91.59208252907258/15/@5w3tqxnc7?text=24%3A22%3A1401001%3A156&amp;type=1&amp;opened=24%3A22%3A1401001%3A156" TargetMode="External"/><Relationship Id="rId17" Type="http://schemas.openxmlformats.org/officeDocument/2006/relationships/hyperlink" Target="https://pkk.rosreestr.ru/#/search/54.60825218116255,91.6955457904553/15/@5w3tqxnc7?text=24%3A22%3A1401002%3A54&amp;type=1&amp;opened=24%3A22%3A1401002%3A54" TargetMode="External"/><Relationship Id="rId25" Type="http://schemas.openxmlformats.org/officeDocument/2006/relationships/hyperlink" Target="https://pkk.rosreestr.ru/#/search/54.75464429562744,91.57606140807086/15/@5w3tqxnc7?text=24%3A22%3A1501004%3A24&amp;type=1&amp;opened=24%3A22%3A1501004%3A24" TargetMode="External"/><Relationship Id="rId33" Type="http://schemas.openxmlformats.org/officeDocument/2006/relationships/hyperlink" Target="https://pkk.rosreestr.ru/#/search/54.66632824565435,91.48207362659939/15/@5w3tqxnc7?text=24%3A22%3A1501006%3A45&amp;type=1&amp;opened=24%3A22%3A1501006%3A45" TargetMode="External"/><Relationship Id="rId38" Type="http://schemas.openxmlformats.org/officeDocument/2006/relationships/hyperlink" Target="https://pkk.rosreestr.ru/#/search/54.83796608386723,91.69671504097464/15/@5w3tqxnc7?text=24%3A22%3A1501002%3A20&amp;type=1&amp;opened=24%3A22%3A1501002%3A2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pkk.rosreestr.ru/#/search/55.8714837983103,94.44374432891289/15/@5w3tqxnc7?text=24%3A40%3A0020301%3A107&amp;type=1&amp;opened=24%3A40%3A20301%3A107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12" Type="http://schemas.openxmlformats.org/officeDocument/2006/relationships/hyperlink" Target="https://www.google.com/maps/place/%D0%96%D0%B0%D0%BD%D0%B4%D0%B0%D1%82,+%D0%9A%D1%80%D0%B0%D1%81%D0%BD%D0%BE%D1%8F%D1%80%D1%81%D0%BA%D0%B8%D0%B9+%D0%BA%D1%80%D0%B0%D0%B9,+663933/@55.892091,93.9359701,18z/data=!3m1!4b1!4m5!3m4!1s0x5cd83b9eddf5353f:0x28d6204742511c11!8m2!3d55.8921908!4d93.9366112" TargetMode="External"/><Relationship Id="rId17" Type="http://schemas.openxmlformats.org/officeDocument/2006/relationships/hyperlink" Target="https://pkk.rosreestr.ru/#/search/55.73030222796939,94.47541429525594/15/@5w3tqxnc7?text=24%3A40%3A0090203%3A10&amp;type=1&amp;opened=24%3A40%3A90203%3A10" TargetMode="External"/><Relationship Id="rId2" Type="http://schemas.openxmlformats.org/officeDocument/2006/relationships/slide" Target="slide2.xml"/><Relationship Id="rId16" Type="http://schemas.openxmlformats.org/officeDocument/2006/relationships/hyperlink" Target="https://pkk.rosreestr.ru/#/search/55.724336692077365,94.17411502103059/15/@5w3tqxnc7?text=24%3A40%3A0050102%3A56&amp;type=1&amp;opened=24%3A40%3A50102%3A56" TargetMode="External"/><Relationship Id="rId20" Type="http://schemas.openxmlformats.org/officeDocument/2006/relationships/hyperlink" Target="https://www.google.com/maps/place/%D0%96%D0%B0%D0%BD%D0%B4%D0%B0%D1%82,+%D0%9A%D1%80%D0%B0%D1%81%D0%BD%D0%BE%D1%8F%D1%80%D1%81%D0%BA%D0%B8%D0%B9+%D0%BA%D1%80%D0%B0%D0%B9,+663933/@55.892091,93.9359701,18z/data=!3m1!4b1!4m5!3m4!1s0x5cd83b9eddf5353f:0x28d6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1.png"/><Relationship Id="rId5" Type="http://schemas.microsoft.com/office/2007/relationships/hdphoto" Target="../media/hdphoto7.wdp"/><Relationship Id="rId15" Type="http://schemas.openxmlformats.org/officeDocument/2006/relationships/hyperlink" Target="https://pkk.rosreestr.ru/#/search/55.85781970564897,94.09138016072967/15/@5w3tqxnc7?text=24%3A40%3A0060204%3A11&amp;type=1&amp;opened=24%3A40%3A60204%3A11" TargetMode="External"/><Relationship Id="rId10" Type="http://schemas.openxmlformats.org/officeDocument/2006/relationships/image" Target="../media/image20.png"/><Relationship Id="rId19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hyperlink" Target="https://pkk.rosreestr.ru/#/search/55.90976442494988,94.33825938523167/15/@5w3tqxnc7?text=24%3A40%3A0020104%3A225&amp;type=1&amp;opened=24%3A40%3A20104%3A2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860035" y="87015"/>
            <a:ext cx="4036230" cy="492076"/>
            <a:chOff x="5004048" y="87015"/>
            <a:chExt cx="3892210" cy="492076"/>
          </a:xfrm>
        </p:grpSpPr>
        <p:pic>
          <p:nvPicPr>
            <p:cNvPr id="9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735" y="116632"/>
              <a:ext cx="412523" cy="46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04048" y="87015"/>
              <a:ext cx="3517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Book Antiqua" panose="02040602050305030304" pitchFamily="18" charset="0"/>
                </a:rPr>
                <a:t>МИНИСТЕРСТВО СЕЛЬСКОГО ХОЗЯЙСТВА</a:t>
              </a:r>
            </a:p>
            <a:p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Book Antiqua" panose="02040602050305030304" pitchFamily="18" charset="0"/>
                </a:rPr>
                <a:t> И ТОРГОВЛИ КРАСНОЯРСКОГО КРАЯ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742475" y="1563638"/>
            <a:ext cx="7772400" cy="3508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Инвестиционные площадки АПК Красноярского края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7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xtLst/>
          </p:spPr>
        </p:pic>
      </p:grpSp>
      <p:sp>
        <p:nvSpPr>
          <p:cNvPr id="2" name="TextBox 1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6948263" y="3795886"/>
            <a:ext cx="2195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площадки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24136" y="123478"/>
            <a:ext cx="59761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Шарыповский район – 1 площадка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50897" y="627533"/>
            <a:ext cx="8663812" cy="2014425"/>
            <a:chOff x="228668" y="843558"/>
            <a:chExt cx="8663812" cy="16204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TextBox 22"/>
            <p:cNvSpPr txBox="1"/>
            <p:nvPr/>
          </p:nvSpPr>
          <p:spPr>
            <a:xfrm>
              <a:off x="251520" y="1155446"/>
              <a:ext cx="8640960" cy="3866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муниципальная собственность</a:t>
              </a:r>
              <a:endPara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90000"/>
                </a:lnSpc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68" y="1545632"/>
              <a:ext cx="8640960" cy="2302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1400" dirty="0">
                  <a:latin typeface="Book Antiqua" panose="02040602050305030304" pitchFamily="18" charset="0"/>
                </a:rPr>
                <a:t>земли сельскохозяйственного назначения </a:t>
              </a:r>
              <a:r>
                <a:rPr lang="ru-RU" sz="1400" dirty="0" smtClean="0">
                  <a:latin typeface="Book Antiqua" panose="02040602050305030304" pitchFamily="18" charset="0"/>
                </a:rPr>
                <a:t> </a:t>
              </a:r>
              <a:endParaRPr lang="ru-RU" sz="1400" dirty="0">
                <a:latin typeface="Book Antiqua" panose="0204060205030503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1775890"/>
              <a:ext cx="8640960" cy="3862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</a:t>
              </a:r>
              <a:r>
                <a:rPr lang="ru-RU" sz="14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использования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сельскохозяйственное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производство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519" y="2233793"/>
              <a:ext cx="8640961" cy="230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аренда/продажа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520" y="843558"/>
              <a:ext cx="8640960" cy="230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b="1" u="sng" dirty="0"/>
                <a:t>Общая площадь </a:t>
              </a:r>
              <a:r>
                <a:rPr lang="ru-RU" b="1" u="sng" dirty="0" smtClean="0"/>
                <a:t>участка</a:t>
              </a:r>
              <a:r>
                <a:rPr lang="ru-RU" b="1" dirty="0" smtClean="0"/>
                <a:t>: 149 Га</a:t>
              </a:r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508104" y="3984411"/>
            <a:ext cx="3744416" cy="8195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Picture 2" descr="E:\фото\знак МСХ КК\без фона.png">
              <a:hlinkClick r:id="rId2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4" name="Прямоугольник 33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" name="Номер слайда 120"/>
          <p:cNvSpPr txBox="1">
            <a:spLocks/>
          </p:cNvSpPr>
          <p:nvPr/>
        </p:nvSpPr>
        <p:spPr>
          <a:xfrm>
            <a:off x="701354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pPr/>
              <a:t>10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50897" y="2727930"/>
            <a:ext cx="4688757" cy="1666275"/>
            <a:chOff x="315671" y="3075806"/>
            <a:chExt cx="4472353" cy="149722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827584" y="3075806"/>
              <a:ext cx="3119461" cy="21718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Инфраструктурное обеспечение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15671" y="3360130"/>
              <a:ext cx="4472353" cy="1212898"/>
              <a:chOff x="367023" y="3030219"/>
              <a:chExt cx="4472353" cy="118714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5996" y="3030220"/>
                <a:ext cx="4203380" cy="10664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12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Электроснабжение</a:t>
                </a:r>
                <a:r>
                  <a:rPr lang="ru-RU" sz="12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ближайшая сеть ОАО «МРСК Сибири»</a:t>
                </a:r>
              </a:p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12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Связь</a:t>
                </a:r>
                <a:r>
                  <a:rPr lang="ru-RU" sz="12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</a:t>
                </a:r>
                <a:r>
                  <a:rPr lang="ru-RU" sz="12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-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мобильная сеть</a:t>
                </a:r>
                <a:endPara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endParaRPr>
              </a:p>
              <a:p>
                <a:pPr>
                  <a:lnSpc>
                    <a:spcPct val="8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ru-RU" sz="12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Расстояние до </a:t>
                </a:r>
                <a:r>
                  <a:rPr lang="ru-RU" sz="1200" b="1" i="1" u="sng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ближ</a:t>
                </a:r>
                <a:r>
                  <a:rPr lang="ru-RU" sz="12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. автодороги</a:t>
                </a:r>
                <a:r>
                  <a:rPr lang="ru-RU" sz="12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-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16 м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sz="12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Объекты на участке</a:t>
                </a:r>
                <a:r>
                  <a:rPr lang="ru-RU" sz="12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нет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pic>
            <p:nvPicPr>
              <p:cNvPr id="43" name="Picture 1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23" y="3030219"/>
                <a:ext cx="290670" cy="280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8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61" y="3691164"/>
                <a:ext cx="230353" cy="253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0" descr="Картинки по запросу автодорога значок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50" y="3944478"/>
                <a:ext cx="241064" cy="272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Прямоугольник 49"/>
          <p:cNvSpPr/>
          <p:nvPr/>
        </p:nvSpPr>
        <p:spPr>
          <a:xfrm>
            <a:off x="6646879" y="2109463"/>
            <a:ext cx="1080120" cy="2308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74323" y="1801320"/>
            <a:ext cx="1323946" cy="2308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969639"/>
            <a:ext cx="374441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200" dirty="0" smtClean="0">
                <a:hlinkClick r:id="rId8"/>
              </a:rPr>
              <a:t>24:41:0402003:219</a:t>
            </a:r>
            <a:endParaRPr lang="ru-RU" sz="1200" dirty="0" smtClean="0"/>
          </a:p>
          <a:p>
            <a:pPr>
              <a:spcAft>
                <a:spcPts val="200"/>
              </a:spcAf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1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Захарова Татьяна Михайловна, ведущий специалист по предпринимательству, инвестициям  и развитию территорий администрации </a:t>
            </a:r>
            <a:r>
              <a:rPr lang="ru-RU" sz="11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Шарыповского</a:t>
            </a:r>
            <a:r>
              <a:rPr lang="ru-RU" sz="11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МО  </a:t>
            </a:r>
            <a:r>
              <a:rPr lang="en-US" sz="11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8(391</a:t>
            </a:r>
            <a:r>
              <a:rPr lang="ru-RU" sz="11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53)21621</a:t>
            </a:r>
            <a:r>
              <a:rPr lang="en-US" sz="11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Book Antiqua" panose="02040602050305030304" pitchFamily="18" charset="0"/>
                <a:cs typeface="Times New Roman" panose="02020603050405020304" pitchFamily="18" charset="0"/>
              </a:rPr>
              <a:t>invest</a:t>
            </a:r>
            <a:r>
              <a:rPr lang="ru-RU" sz="1100" dirty="0">
                <a:latin typeface="Book Antiqua" panose="0204060205030503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admr</a:t>
            </a:r>
            <a:r>
              <a:rPr lang="ru-RU" sz="1100" dirty="0">
                <a:latin typeface="Book Antiqua" panose="02040602050305030304" pitchFamily="18" charset="0"/>
                <a:cs typeface="Times New Roman" panose="02020603050405020304" pitchFamily="18" charset="0"/>
              </a:rPr>
              <a:t>@</a:t>
            </a:r>
            <a:r>
              <a:rPr lang="en-US" sz="1100" dirty="0">
                <a:latin typeface="Book Antiqua" panose="0204060205030503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ru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4324" y="1052264"/>
            <a:ext cx="301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80" y="627533"/>
            <a:ext cx="2913129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>
            <a:hlinkClick r:id="rId10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67" y="1150856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193510"/>
            <a:ext cx="613061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Инвестиционные площадки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АПК Красноярского края</a:t>
            </a:r>
          </a:p>
        </p:txBody>
      </p:sp>
      <p:sp>
        <p:nvSpPr>
          <p:cNvPr id="121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9019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43055" y="1144945"/>
            <a:ext cx="4507965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92 площадки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общей площадью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17 762,16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Га 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 </a:t>
            </a:r>
            <a:endParaRPr lang="ru-RU" sz="23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муниципальных образования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х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края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: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Прямоугольник 131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3" name="Picture 2" descr="E:\фото\знак МСХ КК\без фона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xtLst/>
          </p:spPr>
        </p:pic>
      </p:grpSp>
      <p:sp>
        <p:nvSpPr>
          <p:cNvPr id="42" name="TextBox 41"/>
          <p:cNvSpPr txBox="1"/>
          <p:nvPr/>
        </p:nvSpPr>
        <p:spPr>
          <a:xfrm>
            <a:off x="0" y="2375782"/>
            <a:ext cx="6124320" cy="150502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ru-RU"/>
            </a:defPPr>
            <a:lvl1pPr>
              <a:defRPr sz="1400">
                <a:latin typeface="Book Antiqua" panose="02040602050305030304" pitchFamily="18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Ачинский район - 2</a:t>
            </a:r>
          </a:p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Балахтинский район – 4</a:t>
            </a:r>
          </a:p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Каратузский район - 40</a:t>
            </a:r>
          </a:p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Краснотуранский район–39</a:t>
            </a:r>
          </a:p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Уярский район – 6</a:t>
            </a:r>
          </a:p>
          <a:p>
            <a:pPr>
              <a:lnSpc>
                <a:spcPct val="90000"/>
              </a:lnSpc>
            </a:pPr>
            <a:r>
              <a:rPr lang="ru-RU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Шарыповский - 1</a:t>
            </a:r>
          </a:p>
          <a:p>
            <a:pPr>
              <a:lnSpc>
                <a:spcPct val="90000"/>
              </a:lnSpc>
            </a:pPr>
            <a:endParaRPr lang="ru-RU" sz="17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2" b="91813" l="6494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80" y="4194059"/>
            <a:ext cx="1453149" cy="9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emlyanko\Downloads\architect-1417320_1280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3" r="53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505"/>
          <a:stretch/>
        </p:blipFill>
        <p:spPr bwMode="auto">
          <a:xfrm>
            <a:off x="8052342" y="3001074"/>
            <a:ext cx="1039468" cy="18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3696" y="4174104"/>
            <a:ext cx="4358305" cy="405318"/>
            <a:chOff x="214512" y="4102603"/>
            <a:chExt cx="3293062" cy="405318"/>
          </a:xfrm>
        </p:grpSpPr>
        <p:pic>
          <p:nvPicPr>
            <p:cNvPr id="35" name="Picture 4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89" b="87823" l="4884" r="98201">
                          <a14:foregroundMark x1="37018" y1="31181" x2="39075" y2="44834"/>
                          <a14:foregroundMark x1="43702" y1="29520" x2="46530" y2="48155"/>
                          <a14:foregroundMark x1="52442" y1="48155" x2="50643" y2="24170"/>
                          <a14:foregroundMark x1="55270" y1="28044" x2="58355" y2="50185"/>
                          <a14:foregroundMark x1="45501" y1="16236" x2="66581" y2="40221"/>
                          <a14:foregroundMark x1="48329" y1="69742" x2="23136" y2="35055"/>
                          <a14:foregroundMark x1="24936" y1="32103" x2="27249" y2="28782"/>
                          <a14:backgroundMark x1="37789" y1="85240" x2="37789" y2="85240"/>
                          <a14:backgroundMark x1="37275" y1="80996" x2="10283" y2="85609"/>
                          <a14:backgroundMark x1="57584" y1="84686" x2="88175" y2="85240"/>
                          <a14:backgroundMark x1="63496" y1="80258" x2="78149" y2="81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512" y="4102603"/>
              <a:ext cx="187062" cy="32565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14512" y="4134357"/>
              <a:ext cx="3115124" cy="3735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Book Antiqua" panose="02040602050305030304" pitchFamily="18" charset="0"/>
                </a:defRPr>
              </a:lvl1pPr>
            </a:lstStyle>
            <a:p>
              <a:pPr>
                <a:lnSpc>
                  <a:spcPct val="85000"/>
                </a:lnSpc>
              </a:pPr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</a:t>
              </a:r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здесь и далее для  перехода к инвестиционным </a:t>
              </a:r>
            </a:p>
            <a:p>
              <a:pPr>
                <a:lnSpc>
                  <a:spcPct val="85000"/>
                </a:lnSpc>
              </a:pPr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площадкам муниципального образования - нажать на </a:t>
              </a:r>
              <a:r>
                <a:rPr lang="ru-RU" sz="1050" dirty="0" smtClean="0">
                  <a:solidFill>
                    <a:schemeClr val="accent6">
                      <a:lumMod val="50000"/>
                    </a:schemeClr>
                  </a:solidFill>
                </a:rPr>
                <a:t>маркер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716017" y="79098"/>
            <a:ext cx="3184027" cy="4593367"/>
            <a:chOff x="1362128" y="403041"/>
            <a:chExt cx="2794854" cy="4313803"/>
          </a:xfrm>
        </p:grpSpPr>
        <p:sp>
          <p:nvSpPr>
            <p:cNvPr id="103" name="Freeform 2"/>
            <p:cNvSpPr>
              <a:spLocks/>
            </p:cNvSpPr>
            <p:nvPr/>
          </p:nvSpPr>
          <p:spPr bwMode="auto">
            <a:xfrm>
              <a:off x="2068750" y="403041"/>
              <a:ext cx="2088232" cy="4313803"/>
            </a:xfrm>
            <a:custGeom>
              <a:avLst/>
              <a:gdLst>
                <a:gd name="T0" fmla="*/ 326 w 8471"/>
                <a:gd name="T1" fmla="*/ 4603 h 19512"/>
                <a:gd name="T2" fmla="*/ 110 w 8471"/>
                <a:gd name="T3" fmla="*/ 5479 h 19512"/>
                <a:gd name="T4" fmla="*/ 617 w 8471"/>
                <a:gd name="T5" fmla="*/ 6091 h 19512"/>
                <a:gd name="T6" fmla="*/ 734 w 8471"/>
                <a:gd name="T7" fmla="*/ 6757 h 19512"/>
                <a:gd name="T8" fmla="*/ 497 w 8471"/>
                <a:gd name="T9" fmla="*/ 7672 h 19512"/>
                <a:gd name="T10" fmla="*/ 791 w 8471"/>
                <a:gd name="T11" fmla="*/ 8881 h 19512"/>
                <a:gd name="T12" fmla="*/ 1022 w 8471"/>
                <a:gd name="T13" fmla="*/ 9577 h 19512"/>
                <a:gd name="T14" fmla="*/ 1049 w 8471"/>
                <a:gd name="T15" fmla="*/ 10381 h 19512"/>
                <a:gd name="T16" fmla="*/ 731 w 8471"/>
                <a:gd name="T17" fmla="*/ 11395 h 19512"/>
                <a:gd name="T18" fmla="*/ 386 w 8471"/>
                <a:gd name="T19" fmla="*/ 12544 h 19512"/>
                <a:gd name="T20" fmla="*/ 1862 w 8471"/>
                <a:gd name="T21" fmla="*/ 13879 h 19512"/>
                <a:gd name="T22" fmla="*/ 1976 w 8471"/>
                <a:gd name="T23" fmla="*/ 15211 h 19512"/>
                <a:gd name="T24" fmla="*/ 1736 w 8471"/>
                <a:gd name="T25" fmla="*/ 15982 h 19512"/>
                <a:gd name="T26" fmla="*/ 2129 w 8471"/>
                <a:gd name="T27" fmla="*/ 17077 h 19512"/>
                <a:gd name="T28" fmla="*/ 2924 w 8471"/>
                <a:gd name="T29" fmla="*/ 17794 h 19512"/>
                <a:gd name="T30" fmla="*/ 2876 w 8471"/>
                <a:gd name="T31" fmla="*/ 18622 h 19512"/>
                <a:gd name="T32" fmla="*/ 2744 w 8471"/>
                <a:gd name="T33" fmla="*/ 19420 h 19512"/>
                <a:gd name="T34" fmla="*/ 4268 w 8471"/>
                <a:gd name="T35" fmla="*/ 18466 h 19512"/>
                <a:gd name="T36" fmla="*/ 5171 w 8471"/>
                <a:gd name="T37" fmla="*/ 18097 h 19512"/>
                <a:gd name="T38" fmla="*/ 5072 w 8471"/>
                <a:gd name="T39" fmla="*/ 17419 h 19512"/>
                <a:gd name="T40" fmla="*/ 5210 w 8471"/>
                <a:gd name="T41" fmla="*/ 16330 h 19512"/>
                <a:gd name="T42" fmla="*/ 5390 w 8471"/>
                <a:gd name="T43" fmla="*/ 15733 h 19512"/>
                <a:gd name="T44" fmla="*/ 6170 w 8471"/>
                <a:gd name="T45" fmla="*/ 14695 h 19512"/>
                <a:gd name="T46" fmla="*/ 6695 w 8471"/>
                <a:gd name="T47" fmla="*/ 14791 h 19512"/>
                <a:gd name="T48" fmla="*/ 7172 w 8471"/>
                <a:gd name="T49" fmla="*/ 13870 h 19512"/>
                <a:gd name="T50" fmla="*/ 7820 w 8471"/>
                <a:gd name="T51" fmla="*/ 13957 h 19512"/>
                <a:gd name="T52" fmla="*/ 7979 w 8471"/>
                <a:gd name="T53" fmla="*/ 13279 h 19512"/>
                <a:gd name="T54" fmla="*/ 7745 w 8471"/>
                <a:gd name="T55" fmla="*/ 12490 h 19512"/>
                <a:gd name="T56" fmla="*/ 8009 w 8471"/>
                <a:gd name="T57" fmla="*/ 11737 h 19512"/>
                <a:gd name="T58" fmla="*/ 8000 w 8471"/>
                <a:gd name="T59" fmla="*/ 10765 h 19512"/>
                <a:gd name="T60" fmla="*/ 7967 w 8471"/>
                <a:gd name="T61" fmla="*/ 9895 h 19512"/>
                <a:gd name="T62" fmla="*/ 7979 w 8471"/>
                <a:gd name="T63" fmla="*/ 9601 h 19512"/>
                <a:gd name="T64" fmla="*/ 7598 w 8471"/>
                <a:gd name="T65" fmla="*/ 9214 h 19512"/>
                <a:gd name="T66" fmla="*/ 7409 w 8471"/>
                <a:gd name="T67" fmla="*/ 8014 h 19512"/>
                <a:gd name="T68" fmla="*/ 7133 w 8471"/>
                <a:gd name="T69" fmla="*/ 5872 h 19512"/>
                <a:gd name="T70" fmla="*/ 7748 w 8471"/>
                <a:gd name="T71" fmla="*/ 5044 h 19512"/>
                <a:gd name="T72" fmla="*/ 7820 w 8471"/>
                <a:gd name="T73" fmla="*/ 3673 h 19512"/>
                <a:gd name="T74" fmla="*/ 7259 w 8471"/>
                <a:gd name="T75" fmla="*/ 3037 h 19512"/>
                <a:gd name="T76" fmla="*/ 7199 w 8471"/>
                <a:gd name="T77" fmla="*/ 2401 h 19512"/>
                <a:gd name="T78" fmla="*/ 7151 w 8471"/>
                <a:gd name="T79" fmla="*/ 2716 h 19512"/>
                <a:gd name="T80" fmla="*/ 6566 w 8471"/>
                <a:gd name="T81" fmla="*/ 3229 h 19512"/>
                <a:gd name="T82" fmla="*/ 6404 w 8471"/>
                <a:gd name="T83" fmla="*/ 3154 h 19512"/>
                <a:gd name="T84" fmla="*/ 6956 w 8471"/>
                <a:gd name="T85" fmla="*/ 2056 h 19512"/>
                <a:gd name="T86" fmla="*/ 7244 w 8471"/>
                <a:gd name="T87" fmla="*/ 850 h 19512"/>
                <a:gd name="T88" fmla="*/ 6617 w 8471"/>
                <a:gd name="T89" fmla="*/ 499 h 19512"/>
                <a:gd name="T90" fmla="*/ 5855 w 8471"/>
                <a:gd name="T91" fmla="*/ 766 h 19512"/>
                <a:gd name="T92" fmla="*/ 5633 w 8471"/>
                <a:gd name="T93" fmla="*/ 160 h 19512"/>
                <a:gd name="T94" fmla="*/ 4790 w 8471"/>
                <a:gd name="T95" fmla="*/ 1039 h 19512"/>
                <a:gd name="T96" fmla="*/ 4127 w 8471"/>
                <a:gd name="T97" fmla="*/ 1381 h 19512"/>
                <a:gd name="T98" fmla="*/ 3746 w 8471"/>
                <a:gd name="T99" fmla="*/ 1537 h 19512"/>
                <a:gd name="T100" fmla="*/ 2921 w 8471"/>
                <a:gd name="T101" fmla="*/ 1864 h 19512"/>
                <a:gd name="T102" fmla="*/ 2246 w 8471"/>
                <a:gd name="T103" fmla="*/ 2437 h 19512"/>
                <a:gd name="T104" fmla="*/ 2291 w 8471"/>
                <a:gd name="T105" fmla="*/ 2851 h 19512"/>
                <a:gd name="T106" fmla="*/ 1010 w 8471"/>
                <a:gd name="T107" fmla="*/ 3043 h 19512"/>
                <a:gd name="T108" fmla="*/ 839 w 8471"/>
                <a:gd name="T109" fmla="*/ 3640 h 19512"/>
                <a:gd name="T110" fmla="*/ 1166 w 8471"/>
                <a:gd name="T111" fmla="*/ 4240 h 19512"/>
                <a:gd name="T112" fmla="*/ 1229 w 8471"/>
                <a:gd name="T113" fmla="*/ 5215 h 19512"/>
                <a:gd name="T114" fmla="*/ 836 w 8471"/>
                <a:gd name="T115" fmla="*/ 5290 h 19512"/>
                <a:gd name="T116" fmla="*/ 1277 w 8471"/>
                <a:gd name="T117" fmla="*/ 4537 h 19512"/>
                <a:gd name="T118" fmla="*/ 422 w 8471"/>
                <a:gd name="T119" fmla="*/ 3805 h 19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71" h="19512">
                  <a:moveTo>
                    <a:pt x="422" y="3805"/>
                  </a:moveTo>
                  <a:cubicBezTo>
                    <a:pt x="356" y="3817"/>
                    <a:pt x="332" y="3742"/>
                    <a:pt x="287" y="3772"/>
                  </a:cubicBezTo>
                  <a:cubicBezTo>
                    <a:pt x="299" y="3823"/>
                    <a:pt x="289" y="3899"/>
                    <a:pt x="308" y="3916"/>
                  </a:cubicBezTo>
                  <a:cubicBezTo>
                    <a:pt x="326" y="3982"/>
                    <a:pt x="542" y="4090"/>
                    <a:pt x="572" y="4150"/>
                  </a:cubicBezTo>
                  <a:cubicBezTo>
                    <a:pt x="575" y="4198"/>
                    <a:pt x="560" y="4252"/>
                    <a:pt x="557" y="4297"/>
                  </a:cubicBezTo>
                  <a:cubicBezTo>
                    <a:pt x="535" y="4338"/>
                    <a:pt x="479" y="4383"/>
                    <a:pt x="443" y="4396"/>
                  </a:cubicBezTo>
                  <a:cubicBezTo>
                    <a:pt x="390" y="4411"/>
                    <a:pt x="404" y="4345"/>
                    <a:pt x="341" y="4372"/>
                  </a:cubicBezTo>
                  <a:cubicBezTo>
                    <a:pt x="313" y="4390"/>
                    <a:pt x="358" y="4416"/>
                    <a:pt x="344" y="4444"/>
                  </a:cubicBezTo>
                  <a:cubicBezTo>
                    <a:pt x="330" y="4472"/>
                    <a:pt x="260" y="4514"/>
                    <a:pt x="257" y="4540"/>
                  </a:cubicBezTo>
                  <a:cubicBezTo>
                    <a:pt x="251" y="4588"/>
                    <a:pt x="278" y="4550"/>
                    <a:pt x="326" y="4603"/>
                  </a:cubicBezTo>
                  <a:cubicBezTo>
                    <a:pt x="329" y="4625"/>
                    <a:pt x="395" y="4774"/>
                    <a:pt x="548" y="4858"/>
                  </a:cubicBezTo>
                  <a:cubicBezTo>
                    <a:pt x="551" y="4899"/>
                    <a:pt x="549" y="5015"/>
                    <a:pt x="533" y="5041"/>
                  </a:cubicBezTo>
                  <a:cubicBezTo>
                    <a:pt x="526" y="5098"/>
                    <a:pt x="500" y="5062"/>
                    <a:pt x="497" y="5101"/>
                  </a:cubicBezTo>
                  <a:cubicBezTo>
                    <a:pt x="493" y="5120"/>
                    <a:pt x="543" y="5146"/>
                    <a:pt x="539" y="5176"/>
                  </a:cubicBezTo>
                  <a:cubicBezTo>
                    <a:pt x="535" y="5206"/>
                    <a:pt x="516" y="5248"/>
                    <a:pt x="473" y="5281"/>
                  </a:cubicBezTo>
                  <a:cubicBezTo>
                    <a:pt x="437" y="5278"/>
                    <a:pt x="335" y="5275"/>
                    <a:pt x="278" y="5374"/>
                  </a:cubicBezTo>
                  <a:cubicBezTo>
                    <a:pt x="241" y="5377"/>
                    <a:pt x="242" y="5371"/>
                    <a:pt x="242" y="5371"/>
                  </a:cubicBezTo>
                  <a:cubicBezTo>
                    <a:pt x="221" y="5385"/>
                    <a:pt x="237" y="5422"/>
                    <a:pt x="215" y="5434"/>
                  </a:cubicBezTo>
                  <a:cubicBezTo>
                    <a:pt x="196" y="5444"/>
                    <a:pt x="176" y="5466"/>
                    <a:pt x="161" y="5482"/>
                  </a:cubicBezTo>
                  <a:cubicBezTo>
                    <a:pt x="146" y="5498"/>
                    <a:pt x="101" y="5440"/>
                    <a:pt x="110" y="5479"/>
                  </a:cubicBezTo>
                  <a:cubicBezTo>
                    <a:pt x="104" y="5533"/>
                    <a:pt x="80" y="5527"/>
                    <a:pt x="62" y="5572"/>
                  </a:cubicBezTo>
                  <a:cubicBezTo>
                    <a:pt x="44" y="5617"/>
                    <a:pt x="4" y="5702"/>
                    <a:pt x="2" y="5749"/>
                  </a:cubicBezTo>
                  <a:cubicBezTo>
                    <a:pt x="0" y="5796"/>
                    <a:pt x="26" y="5807"/>
                    <a:pt x="50" y="5857"/>
                  </a:cubicBezTo>
                  <a:cubicBezTo>
                    <a:pt x="55" y="5874"/>
                    <a:pt x="103" y="6004"/>
                    <a:pt x="149" y="6052"/>
                  </a:cubicBezTo>
                  <a:cubicBezTo>
                    <a:pt x="195" y="6100"/>
                    <a:pt x="287" y="6119"/>
                    <a:pt x="326" y="6148"/>
                  </a:cubicBezTo>
                  <a:cubicBezTo>
                    <a:pt x="363" y="6186"/>
                    <a:pt x="355" y="6220"/>
                    <a:pt x="383" y="6226"/>
                  </a:cubicBezTo>
                  <a:cubicBezTo>
                    <a:pt x="411" y="6232"/>
                    <a:pt x="475" y="6189"/>
                    <a:pt x="497" y="6187"/>
                  </a:cubicBezTo>
                  <a:cubicBezTo>
                    <a:pt x="533" y="6228"/>
                    <a:pt x="440" y="6182"/>
                    <a:pt x="515" y="6217"/>
                  </a:cubicBezTo>
                  <a:cubicBezTo>
                    <a:pt x="563" y="6202"/>
                    <a:pt x="542" y="6190"/>
                    <a:pt x="566" y="6166"/>
                  </a:cubicBezTo>
                  <a:cubicBezTo>
                    <a:pt x="581" y="6118"/>
                    <a:pt x="599" y="6073"/>
                    <a:pt x="617" y="6091"/>
                  </a:cubicBezTo>
                  <a:cubicBezTo>
                    <a:pt x="647" y="6100"/>
                    <a:pt x="655" y="6136"/>
                    <a:pt x="653" y="6166"/>
                  </a:cubicBezTo>
                  <a:cubicBezTo>
                    <a:pt x="651" y="6196"/>
                    <a:pt x="590" y="6245"/>
                    <a:pt x="605" y="6271"/>
                  </a:cubicBezTo>
                  <a:cubicBezTo>
                    <a:pt x="650" y="6301"/>
                    <a:pt x="723" y="6292"/>
                    <a:pt x="743" y="6319"/>
                  </a:cubicBezTo>
                  <a:cubicBezTo>
                    <a:pt x="766" y="6337"/>
                    <a:pt x="749" y="6362"/>
                    <a:pt x="746" y="6379"/>
                  </a:cubicBezTo>
                  <a:cubicBezTo>
                    <a:pt x="743" y="6396"/>
                    <a:pt x="724" y="6405"/>
                    <a:pt x="725" y="6424"/>
                  </a:cubicBezTo>
                  <a:cubicBezTo>
                    <a:pt x="726" y="6443"/>
                    <a:pt x="750" y="6470"/>
                    <a:pt x="755" y="6496"/>
                  </a:cubicBezTo>
                  <a:cubicBezTo>
                    <a:pt x="749" y="6512"/>
                    <a:pt x="758" y="6556"/>
                    <a:pt x="758" y="6580"/>
                  </a:cubicBezTo>
                  <a:cubicBezTo>
                    <a:pt x="758" y="6619"/>
                    <a:pt x="800" y="6583"/>
                    <a:pt x="800" y="6646"/>
                  </a:cubicBezTo>
                  <a:cubicBezTo>
                    <a:pt x="803" y="6679"/>
                    <a:pt x="812" y="6694"/>
                    <a:pt x="791" y="6733"/>
                  </a:cubicBezTo>
                  <a:cubicBezTo>
                    <a:pt x="771" y="6755"/>
                    <a:pt x="758" y="6740"/>
                    <a:pt x="734" y="6757"/>
                  </a:cubicBezTo>
                  <a:cubicBezTo>
                    <a:pt x="716" y="6770"/>
                    <a:pt x="752" y="6912"/>
                    <a:pt x="731" y="6919"/>
                  </a:cubicBezTo>
                  <a:cubicBezTo>
                    <a:pt x="724" y="6922"/>
                    <a:pt x="706" y="6957"/>
                    <a:pt x="686" y="6985"/>
                  </a:cubicBezTo>
                  <a:cubicBezTo>
                    <a:pt x="659" y="7060"/>
                    <a:pt x="626" y="7047"/>
                    <a:pt x="608" y="7087"/>
                  </a:cubicBezTo>
                  <a:cubicBezTo>
                    <a:pt x="590" y="7127"/>
                    <a:pt x="608" y="7203"/>
                    <a:pt x="575" y="7225"/>
                  </a:cubicBezTo>
                  <a:cubicBezTo>
                    <a:pt x="542" y="7247"/>
                    <a:pt x="455" y="7144"/>
                    <a:pt x="410" y="7219"/>
                  </a:cubicBezTo>
                  <a:cubicBezTo>
                    <a:pt x="392" y="7279"/>
                    <a:pt x="478" y="7353"/>
                    <a:pt x="485" y="7387"/>
                  </a:cubicBezTo>
                  <a:cubicBezTo>
                    <a:pt x="492" y="7421"/>
                    <a:pt x="448" y="7401"/>
                    <a:pt x="455" y="7426"/>
                  </a:cubicBezTo>
                  <a:cubicBezTo>
                    <a:pt x="486" y="7468"/>
                    <a:pt x="473" y="7438"/>
                    <a:pt x="530" y="7537"/>
                  </a:cubicBezTo>
                  <a:cubicBezTo>
                    <a:pt x="544" y="7589"/>
                    <a:pt x="482" y="7555"/>
                    <a:pt x="479" y="7591"/>
                  </a:cubicBezTo>
                  <a:cubicBezTo>
                    <a:pt x="470" y="7645"/>
                    <a:pt x="504" y="7645"/>
                    <a:pt x="497" y="7672"/>
                  </a:cubicBezTo>
                  <a:cubicBezTo>
                    <a:pt x="490" y="7699"/>
                    <a:pt x="416" y="7684"/>
                    <a:pt x="434" y="7756"/>
                  </a:cubicBezTo>
                  <a:cubicBezTo>
                    <a:pt x="647" y="8038"/>
                    <a:pt x="623" y="8035"/>
                    <a:pt x="689" y="8182"/>
                  </a:cubicBezTo>
                  <a:cubicBezTo>
                    <a:pt x="689" y="8236"/>
                    <a:pt x="665" y="8203"/>
                    <a:pt x="635" y="8257"/>
                  </a:cubicBezTo>
                  <a:cubicBezTo>
                    <a:pt x="632" y="8323"/>
                    <a:pt x="603" y="8320"/>
                    <a:pt x="611" y="8383"/>
                  </a:cubicBezTo>
                  <a:cubicBezTo>
                    <a:pt x="614" y="8423"/>
                    <a:pt x="724" y="8527"/>
                    <a:pt x="698" y="8578"/>
                  </a:cubicBezTo>
                  <a:cubicBezTo>
                    <a:pt x="689" y="8634"/>
                    <a:pt x="623" y="8640"/>
                    <a:pt x="617" y="8674"/>
                  </a:cubicBezTo>
                  <a:cubicBezTo>
                    <a:pt x="611" y="8708"/>
                    <a:pt x="657" y="8757"/>
                    <a:pt x="665" y="8782"/>
                  </a:cubicBezTo>
                  <a:cubicBezTo>
                    <a:pt x="673" y="8807"/>
                    <a:pt x="663" y="8812"/>
                    <a:pt x="665" y="8827"/>
                  </a:cubicBezTo>
                  <a:cubicBezTo>
                    <a:pt x="667" y="8842"/>
                    <a:pt x="659" y="8863"/>
                    <a:pt x="680" y="8872"/>
                  </a:cubicBezTo>
                  <a:cubicBezTo>
                    <a:pt x="701" y="8881"/>
                    <a:pt x="758" y="8860"/>
                    <a:pt x="791" y="8881"/>
                  </a:cubicBezTo>
                  <a:cubicBezTo>
                    <a:pt x="836" y="8956"/>
                    <a:pt x="807" y="8891"/>
                    <a:pt x="875" y="8998"/>
                  </a:cubicBezTo>
                  <a:cubicBezTo>
                    <a:pt x="886" y="9047"/>
                    <a:pt x="835" y="9027"/>
                    <a:pt x="842" y="9037"/>
                  </a:cubicBezTo>
                  <a:cubicBezTo>
                    <a:pt x="845" y="9049"/>
                    <a:pt x="884" y="9059"/>
                    <a:pt x="896" y="9070"/>
                  </a:cubicBezTo>
                  <a:cubicBezTo>
                    <a:pt x="908" y="9081"/>
                    <a:pt x="911" y="9068"/>
                    <a:pt x="914" y="9106"/>
                  </a:cubicBezTo>
                  <a:cubicBezTo>
                    <a:pt x="929" y="9145"/>
                    <a:pt x="926" y="9235"/>
                    <a:pt x="914" y="9298"/>
                  </a:cubicBezTo>
                  <a:cubicBezTo>
                    <a:pt x="907" y="9338"/>
                    <a:pt x="870" y="9327"/>
                    <a:pt x="857" y="9346"/>
                  </a:cubicBezTo>
                  <a:cubicBezTo>
                    <a:pt x="870" y="9365"/>
                    <a:pt x="838" y="9397"/>
                    <a:pt x="836" y="9415"/>
                  </a:cubicBezTo>
                  <a:cubicBezTo>
                    <a:pt x="834" y="9433"/>
                    <a:pt x="849" y="9433"/>
                    <a:pt x="845" y="9454"/>
                  </a:cubicBezTo>
                  <a:cubicBezTo>
                    <a:pt x="837" y="9477"/>
                    <a:pt x="783" y="9523"/>
                    <a:pt x="812" y="9544"/>
                  </a:cubicBezTo>
                  <a:cubicBezTo>
                    <a:pt x="841" y="9565"/>
                    <a:pt x="1010" y="9523"/>
                    <a:pt x="1022" y="9577"/>
                  </a:cubicBezTo>
                  <a:cubicBezTo>
                    <a:pt x="1053" y="9592"/>
                    <a:pt x="996" y="9621"/>
                    <a:pt x="1001" y="9634"/>
                  </a:cubicBezTo>
                  <a:cubicBezTo>
                    <a:pt x="1017" y="9684"/>
                    <a:pt x="1047" y="9649"/>
                    <a:pt x="1055" y="9658"/>
                  </a:cubicBezTo>
                  <a:cubicBezTo>
                    <a:pt x="1063" y="9667"/>
                    <a:pt x="1028" y="9689"/>
                    <a:pt x="1052" y="9688"/>
                  </a:cubicBezTo>
                  <a:cubicBezTo>
                    <a:pt x="1076" y="9687"/>
                    <a:pt x="1160" y="9643"/>
                    <a:pt x="1199" y="9649"/>
                  </a:cubicBezTo>
                  <a:cubicBezTo>
                    <a:pt x="1238" y="9655"/>
                    <a:pt x="1273" y="9688"/>
                    <a:pt x="1286" y="9721"/>
                  </a:cubicBezTo>
                  <a:cubicBezTo>
                    <a:pt x="1288" y="9753"/>
                    <a:pt x="1259" y="9784"/>
                    <a:pt x="1277" y="9847"/>
                  </a:cubicBezTo>
                  <a:cubicBezTo>
                    <a:pt x="1272" y="9877"/>
                    <a:pt x="1253" y="9869"/>
                    <a:pt x="1253" y="9904"/>
                  </a:cubicBezTo>
                  <a:cubicBezTo>
                    <a:pt x="1285" y="9942"/>
                    <a:pt x="1271" y="9985"/>
                    <a:pt x="1280" y="10057"/>
                  </a:cubicBezTo>
                  <a:cubicBezTo>
                    <a:pt x="1287" y="10165"/>
                    <a:pt x="1266" y="10139"/>
                    <a:pt x="1253" y="10246"/>
                  </a:cubicBezTo>
                  <a:cubicBezTo>
                    <a:pt x="1175" y="10273"/>
                    <a:pt x="1071" y="10370"/>
                    <a:pt x="1049" y="10381"/>
                  </a:cubicBezTo>
                  <a:cubicBezTo>
                    <a:pt x="1004" y="10420"/>
                    <a:pt x="1020" y="10507"/>
                    <a:pt x="995" y="10537"/>
                  </a:cubicBezTo>
                  <a:cubicBezTo>
                    <a:pt x="974" y="10567"/>
                    <a:pt x="921" y="10552"/>
                    <a:pt x="920" y="10564"/>
                  </a:cubicBezTo>
                  <a:cubicBezTo>
                    <a:pt x="911" y="10642"/>
                    <a:pt x="970" y="10587"/>
                    <a:pt x="989" y="10612"/>
                  </a:cubicBezTo>
                  <a:cubicBezTo>
                    <a:pt x="1008" y="10637"/>
                    <a:pt x="1017" y="10690"/>
                    <a:pt x="1037" y="10714"/>
                  </a:cubicBezTo>
                  <a:cubicBezTo>
                    <a:pt x="1009" y="10754"/>
                    <a:pt x="1107" y="10729"/>
                    <a:pt x="1106" y="10756"/>
                  </a:cubicBezTo>
                  <a:cubicBezTo>
                    <a:pt x="1105" y="10783"/>
                    <a:pt x="1042" y="10838"/>
                    <a:pt x="1034" y="10876"/>
                  </a:cubicBezTo>
                  <a:cubicBezTo>
                    <a:pt x="1026" y="10914"/>
                    <a:pt x="1061" y="10949"/>
                    <a:pt x="1055" y="10984"/>
                  </a:cubicBezTo>
                  <a:cubicBezTo>
                    <a:pt x="1045" y="11013"/>
                    <a:pt x="1014" y="11063"/>
                    <a:pt x="995" y="11086"/>
                  </a:cubicBezTo>
                  <a:cubicBezTo>
                    <a:pt x="973" y="11113"/>
                    <a:pt x="967" y="11086"/>
                    <a:pt x="941" y="11110"/>
                  </a:cubicBezTo>
                  <a:cubicBezTo>
                    <a:pt x="903" y="11144"/>
                    <a:pt x="731" y="11395"/>
                    <a:pt x="731" y="11395"/>
                  </a:cubicBezTo>
                  <a:cubicBezTo>
                    <a:pt x="701" y="11437"/>
                    <a:pt x="656" y="11428"/>
                    <a:pt x="578" y="11566"/>
                  </a:cubicBezTo>
                  <a:cubicBezTo>
                    <a:pt x="573" y="11613"/>
                    <a:pt x="602" y="11634"/>
                    <a:pt x="578" y="11668"/>
                  </a:cubicBezTo>
                  <a:cubicBezTo>
                    <a:pt x="547" y="11709"/>
                    <a:pt x="650" y="11866"/>
                    <a:pt x="650" y="11866"/>
                  </a:cubicBezTo>
                  <a:cubicBezTo>
                    <a:pt x="701" y="11893"/>
                    <a:pt x="827" y="11959"/>
                    <a:pt x="854" y="11980"/>
                  </a:cubicBezTo>
                  <a:cubicBezTo>
                    <a:pt x="902" y="12046"/>
                    <a:pt x="1004" y="12070"/>
                    <a:pt x="1004" y="12070"/>
                  </a:cubicBezTo>
                  <a:cubicBezTo>
                    <a:pt x="1037" y="12100"/>
                    <a:pt x="1069" y="12137"/>
                    <a:pt x="1055" y="12163"/>
                  </a:cubicBezTo>
                  <a:cubicBezTo>
                    <a:pt x="1054" y="12179"/>
                    <a:pt x="1017" y="12159"/>
                    <a:pt x="995" y="12169"/>
                  </a:cubicBezTo>
                  <a:cubicBezTo>
                    <a:pt x="973" y="12179"/>
                    <a:pt x="930" y="12204"/>
                    <a:pt x="920" y="12226"/>
                  </a:cubicBezTo>
                  <a:cubicBezTo>
                    <a:pt x="910" y="12248"/>
                    <a:pt x="944" y="12235"/>
                    <a:pt x="935" y="12301"/>
                  </a:cubicBezTo>
                  <a:cubicBezTo>
                    <a:pt x="846" y="12354"/>
                    <a:pt x="467" y="12460"/>
                    <a:pt x="386" y="12544"/>
                  </a:cubicBezTo>
                  <a:cubicBezTo>
                    <a:pt x="425" y="12649"/>
                    <a:pt x="538" y="12893"/>
                    <a:pt x="527" y="12949"/>
                  </a:cubicBezTo>
                  <a:cubicBezTo>
                    <a:pt x="517" y="12993"/>
                    <a:pt x="455" y="13057"/>
                    <a:pt x="455" y="13057"/>
                  </a:cubicBezTo>
                  <a:cubicBezTo>
                    <a:pt x="440" y="13173"/>
                    <a:pt x="448" y="13110"/>
                    <a:pt x="413" y="13222"/>
                  </a:cubicBezTo>
                  <a:cubicBezTo>
                    <a:pt x="447" y="13244"/>
                    <a:pt x="459" y="13290"/>
                    <a:pt x="498" y="13300"/>
                  </a:cubicBezTo>
                  <a:cubicBezTo>
                    <a:pt x="593" y="13300"/>
                    <a:pt x="686" y="13315"/>
                    <a:pt x="812" y="13327"/>
                  </a:cubicBezTo>
                  <a:cubicBezTo>
                    <a:pt x="956" y="13264"/>
                    <a:pt x="1290" y="13308"/>
                    <a:pt x="1337" y="13381"/>
                  </a:cubicBezTo>
                  <a:cubicBezTo>
                    <a:pt x="1346" y="13432"/>
                    <a:pt x="1340" y="13484"/>
                    <a:pt x="1364" y="13516"/>
                  </a:cubicBezTo>
                  <a:cubicBezTo>
                    <a:pt x="1388" y="13548"/>
                    <a:pt x="1440" y="13514"/>
                    <a:pt x="1481" y="13573"/>
                  </a:cubicBezTo>
                  <a:cubicBezTo>
                    <a:pt x="1522" y="13632"/>
                    <a:pt x="1550" y="13819"/>
                    <a:pt x="1613" y="13870"/>
                  </a:cubicBezTo>
                  <a:cubicBezTo>
                    <a:pt x="1655" y="13896"/>
                    <a:pt x="1821" y="13850"/>
                    <a:pt x="1862" y="13879"/>
                  </a:cubicBezTo>
                  <a:cubicBezTo>
                    <a:pt x="1883" y="13963"/>
                    <a:pt x="1955" y="14071"/>
                    <a:pt x="1955" y="14071"/>
                  </a:cubicBezTo>
                  <a:cubicBezTo>
                    <a:pt x="1728" y="14203"/>
                    <a:pt x="1886" y="14110"/>
                    <a:pt x="1775" y="14152"/>
                  </a:cubicBezTo>
                  <a:cubicBezTo>
                    <a:pt x="1745" y="14182"/>
                    <a:pt x="1584" y="14423"/>
                    <a:pt x="1574" y="14443"/>
                  </a:cubicBezTo>
                  <a:cubicBezTo>
                    <a:pt x="1583" y="14524"/>
                    <a:pt x="1598" y="14656"/>
                    <a:pt x="1628" y="14719"/>
                  </a:cubicBezTo>
                  <a:cubicBezTo>
                    <a:pt x="1722" y="14767"/>
                    <a:pt x="1736" y="14755"/>
                    <a:pt x="1814" y="14794"/>
                  </a:cubicBezTo>
                  <a:cubicBezTo>
                    <a:pt x="1880" y="14816"/>
                    <a:pt x="1877" y="14846"/>
                    <a:pt x="1925" y="14866"/>
                  </a:cubicBezTo>
                  <a:cubicBezTo>
                    <a:pt x="1973" y="14886"/>
                    <a:pt x="2084" y="14854"/>
                    <a:pt x="2105" y="14914"/>
                  </a:cubicBezTo>
                  <a:cubicBezTo>
                    <a:pt x="2099" y="15016"/>
                    <a:pt x="2113" y="15075"/>
                    <a:pt x="2096" y="15112"/>
                  </a:cubicBezTo>
                  <a:cubicBezTo>
                    <a:pt x="2079" y="15149"/>
                    <a:pt x="2026" y="15120"/>
                    <a:pt x="2006" y="15136"/>
                  </a:cubicBezTo>
                  <a:cubicBezTo>
                    <a:pt x="1986" y="15152"/>
                    <a:pt x="1995" y="15193"/>
                    <a:pt x="1976" y="15211"/>
                  </a:cubicBezTo>
                  <a:cubicBezTo>
                    <a:pt x="1957" y="15229"/>
                    <a:pt x="1913" y="15213"/>
                    <a:pt x="1889" y="15244"/>
                  </a:cubicBezTo>
                  <a:cubicBezTo>
                    <a:pt x="1865" y="15275"/>
                    <a:pt x="1847" y="15372"/>
                    <a:pt x="1829" y="15400"/>
                  </a:cubicBezTo>
                  <a:cubicBezTo>
                    <a:pt x="1811" y="15428"/>
                    <a:pt x="1792" y="15397"/>
                    <a:pt x="1778" y="15412"/>
                  </a:cubicBezTo>
                  <a:cubicBezTo>
                    <a:pt x="1764" y="15427"/>
                    <a:pt x="1737" y="15473"/>
                    <a:pt x="1742" y="15490"/>
                  </a:cubicBezTo>
                  <a:cubicBezTo>
                    <a:pt x="1747" y="15507"/>
                    <a:pt x="1775" y="15499"/>
                    <a:pt x="1808" y="15514"/>
                  </a:cubicBezTo>
                  <a:cubicBezTo>
                    <a:pt x="1811" y="15560"/>
                    <a:pt x="1764" y="15724"/>
                    <a:pt x="1763" y="15766"/>
                  </a:cubicBezTo>
                  <a:cubicBezTo>
                    <a:pt x="1762" y="15808"/>
                    <a:pt x="1802" y="15756"/>
                    <a:pt x="1802" y="15769"/>
                  </a:cubicBezTo>
                  <a:cubicBezTo>
                    <a:pt x="1802" y="15782"/>
                    <a:pt x="1779" y="15833"/>
                    <a:pt x="1763" y="15847"/>
                  </a:cubicBezTo>
                  <a:cubicBezTo>
                    <a:pt x="1747" y="15861"/>
                    <a:pt x="1713" y="15828"/>
                    <a:pt x="1709" y="15850"/>
                  </a:cubicBezTo>
                  <a:cubicBezTo>
                    <a:pt x="1706" y="15882"/>
                    <a:pt x="1747" y="15952"/>
                    <a:pt x="1736" y="15982"/>
                  </a:cubicBezTo>
                  <a:cubicBezTo>
                    <a:pt x="1719" y="16024"/>
                    <a:pt x="1881" y="16042"/>
                    <a:pt x="1907" y="16099"/>
                  </a:cubicBezTo>
                  <a:cubicBezTo>
                    <a:pt x="1898" y="16127"/>
                    <a:pt x="1971" y="16273"/>
                    <a:pt x="1997" y="16288"/>
                  </a:cubicBezTo>
                  <a:cubicBezTo>
                    <a:pt x="1991" y="16330"/>
                    <a:pt x="2006" y="16364"/>
                    <a:pt x="1997" y="16387"/>
                  </a:cubicBezTo>
                  <a:cubicBezTo>
                    <a:pt x="2017" y="16444"/>
                    <a:pt x="2045" y="16432"/>
                    <a:pt x="2045" y="16432"/>
                  </a:cubicBezTo>
                  <a:cubicBezTo>
                    <a:pt x="2036" y="16465"/>
                    <a:pt x="2030" y="16453"/>
                    <a:pt x="1988" y="16495"/>
                  </a:cubicBezTo>
                  <a:cubicBezTo>
                    <a:pt x="1958" y="16526"/>
                    <a:pt x="1859" y="16575"/>
                    <a:pt x="1814" y="16612"/>
                  </a:cubicBezTo>
                  <a:cubicBezTo>
                    <a:pt x="1769" y="16649"/>
                    <a:pt x="1715" y="16678"/>
                    <a:pt x="1721" y="16714"/>
                  </a:cubicBezTo>
                  <a:cubicBezTo>
                    <a:pt x="1696" y="16775"/>
                    <a:pt x="1815" y="16779"/>
                    <a:pt x="1853" y="16828"/>
                  </a:cubicBezTo>
                  <a:cubicBezTo>
                    <a:pt x="1847" y="16891"/>
                    <a:pt x="1889" y="16969"/>
                    <a:pt x="1952" y="17005"/>
                  </a:cubicBezTo>
                  <a:cubicBezTo>
                    <a:pt x="2027" y="17101"/>
                    <a:pt x="2072" y="16981"/>
                    <a:pt x="2129" y="17077"/>
                  </a:cubicBezTo>
                  <a:cubicBezTo>
                    <a:pt x="2150" y="17032"/>
                    <a:pt x="2240" y="16999"/>
                    <a:pt x="2252" y="16981"/>
                  </a:cubicBezTo>
                  <a:cubicBezTo>
                    <a:pt x="2348" y="17026"/>
                    <a:pt x="2401" y="17015"/>
                    <a:pt x="2390" y="17038"/>
                  </a:cubicBezTo>
                  <a:cubicBezTo>
                    <a:pt x="2427" y="17056"/>
                    <a:pt x="2489" y="17008"/>
                    <a:pt x="2492" y="17095"/>
                  </a:cubicBezTo>
                  <a:cubicBezTo>
                    <a:pt x="2519" y="17152"/>
                    <a:pt x="2459" y="17110"/>
                    <a:pt x="2480" y="17170"/>
                  </a:cubicBezTo>
                  <a:cubicBezTo>
                    <a:pt x="2485" y="17192"/>
                    <a:pt x="2561" y="17143"/>
                    <a:pt x="2618" y="17197"/>
                  </a:cubicBezTo>
                  <a:cubicBezTo>
                    <a:pt x="2669" y="17188"/>
                    <a:pt x="2657" y="17233"/>
                    <a:pt x="2672" y="17263"/>
                  </a:cubicBezTo>
                  <a:cubicBezTo>
                    <a:pt x="2682" y="17288"/>
                    <a:pt x="2615" y="17368"/>
                    <a:pt x="2732" y="17410"/>
                  </a:cubicBezTo>
                  <a:cubicBezTo>
                    <a:pt x="2778" y="17445"/>
                    <a:pt x="2757" y="17455"/>
                    <a:pt x="2795" y="17494"/>
                  </a:cubicBezTo>
                  <a:cubicBezTo>
                    <a:pt x="2815" y="17503"/>
                    <a:pt x="2814" y="17578"/>
                    <a:pt x="2822" y="17599"/>
                  </a:cubicBezTo>
                  <a:cubicBezTo>
                    <a:pt x="2845" y="17659"/>
                    <a:pt x="2917" y="17729"/>
                    <a:pt x="2924" y="17794"/>
                  </a:cubicBezTo>
                  <a:cubicBezTo>
                    <a:pt x="2917" y="17866"/>
                    <a:pt x="2899" y="17835"/>
                    <a:pt x="2885" y="17905"/>
                  </a:cubicBezTo>
                  <a:cubicBezTo>
                    <a:pt x="2871" y="17944"/>
                    <a:pt x="2825" y="17910"/>
                    <a:pt x="2816" y="17932"/>
                  </a:cubicBezTo>
                  <a:cubicBezTo>
                    <a:pt x="2807" y="17954"/>
                    <a:pt x="2813" y="18014"/>
                    <a:pt x="2828" y="18037"/>
                  </a:cubicBezTo>
                  <a:cubicBezTo>
                    <a:pt x="2843" y="18060"/>
                    <a:pt x="2877" y="18034"/>
                    <a:pt x="2909" y="18070"/>
                  </a:cubicBezTo>
                  <a:cubicBezTo>
                    <a:pt x="2946" y="18097"/>
                    <a:pt x="2909" y="18196"/>
                    <a:pt x="3020" y="18253"/>
                  </a:cubicBezTo>
                  <a:cubicBezTo>
                    <a:pt x="3053" y="18277"/>
                    <a:pt x="3053" y="18274"/>
                    <a:pt x="3077" y="18304"/>
                  </a:cubicBezTo>
                  <a:cubicBezTo>
                    <a:pt x="3008" y="18364"/>
                    <a:pt x="3039" y="18412"/>
                    <a:pt x="2981" y="18454"/>
                  </a:cubicBezTo>
                  <a:cubicBezTo>
                    <a:pt x="2944" y="18457"/>
                    <a:pt x="2944" y="18496"/>
                    <a:pt x="2927" y="18487"/>
                  </a:cubicBezTo>
                  <a:cubicBezTo>
                    <a:pt x="2867" y="18499"/>
                    <a:pt x="2859" y="18470"/>
                    <a:pt x="2852" y="18499"/>
                  </a:cubicBezTo>
                  <a:cubicBezTo>
                    <a:pt x="2840" y="18547"/>
                    <a:pt x="2849" y="18590"/>
                    <a:pt x="2876" y="18622"/>
                  </a:cubicBezTo>
                  <a:cubicBezTo>
                    <a:pt x="2896" y="18646"/>
                    <a:pt x="2777" y="18769"/>
                    <a:pt x="2750" y="18871"/>
                  </a:cubicBezTo>
                  <a:cubicBezTo>
                    <a:pt x="2579" y="18883"/>
                    <a:pt x="2696" y="18862"/>
                    <a:pt x="2552" y="18910"/>
                  </a:cubicBezTo>
                  <a:cubicBezTo>
                    <a:pt x="2528" y="18967"/>
                    <a:pt x="2561" y="18931"/>
                    <a:pt x="2501" y="18988"/>
                  </a:cubicBezTo>
                  <a:cubicBezTo>
                    <a:pt x="2507" y="19018"/>
                    <a:pt x="2516" y="19018"/>
                    <a:pt x="2492" y="19057"/>
                  </a:cubicBezTo>
                  <a:cubicBezTo>
                    <a:pt x="2453" y="19108"/>
                    <a:pt x="2377" y="19160"/>
                    <a:pt x="2414" y="19183"/>
                  </a:cubicBezTo>
                  <a:cubicBezTo>
                    <a:pt x="2411" y="19240"/>
                    <a:pt x="2432" y="19225"/>
                    <a:pt x="2459" y="19249"/>
                  </a:cubicBezTo>
                  <a:cubicBezTo>
                    <a:pt x="2472" y="19248"/>
                    <a:pt x="2497" y="19264"/>
                    <a:pt x="2525" y="19279"/>
                  </a:cubicBezTo>
                  <a:cubicBezTo>
                    <a:pt x="2525" y="19336"/>
                    <a:pt x="2547" y="19380"/>
                    <a:pt x="2570" y="19393"/>
                  </a:cubicBezTo>
                  <a:cubicBezTo>
                    <a:pt x="2610" y="19399"/>
                    <a:pt x="2626" y="19369"/>
                    <a:pt x="2666" y="19360"/>
                  </a:cubicBezTo>
                  <a:cubicBezTo>
                    <a:pt x="2699" y="19363"/>
                    <a:pt x="2715" y="19408"/>
                    <a:pt x="2744" y="19420"/>
                  </a:cubicBezTo>
                  <a:cubicBezTo>
                    <a:pt x="2773" y="19432"/>
                    <a:pt x="2779" y="19417"/>
                    <a:pt x="2841" y="19432"/>
                  </a:cubicBezTo>
                  <a:cubicBezTo>
                    <a:pt x="2906" y="19420"/>
                    <a:pt x="2954" y="19411"/>
                    <a:pt x="3119" y="19510"/>
                  </a:cubicBezTo>
                  <a:cubicBezTo>
                    <a:pt x="3199" y="19488"/>
                    <a:pt x="3209" y="19471"/>
                    <a:pt x="3341" y="19495"/>
                  </a:cubicBezTo>
                  <a:cubicBezTo>
                    <a:pt x="3388" y="19512"/>
                    <a:pt x="3434" y="19417"/>
                    <a:pt x="3482" y="19468"/>
                  </a:cubicBezTo>
                  <a:cubicBezTo>
                    <a:pt x="3575" y="19378"/>
                    <a:pt x="3644" y="19345"/>
                    <a:pt x="3704" y="19264"/>
                  </a:cubicBezTo>
                  <a:cubicBezTo>
                    <a:pt x="3815" y="19192"/>
                    <a:pt x="3749" y="19255"/>
                    <a:pt x="3839" y="19192"/>
                  </a:cubicBezTo>
                  <a:cubicBezTo>
                    <a:pt x="3868" y="19078"/>
                    <a:pt x="4013" y="18856"/>
                    <a:pt x="4034" y="18850"/>
                  </a:cubicBezTo>
                  <a:cubicBezTo>
                    <a:pt x="4083" y="18766"/>
                    <a:pt x="4035" y="18757"/>
                    <a:pt x="4067" y="18727"/>
                  </a:cubicBezTo>
                  <a:cubicBezTo>
                    <a:pt x="4067" y="18682"/>
                    <a:pt x="4166" y="18667"/>
                    <a:pt x="4217" y="18667"/>
                  </a:cubicBezTo>
                  <a:cubicBezTo>
                    <a:pt x="4265" y="18595"/>
                    <a:pt x="4259" y="18559"/>
                    <a:pt x="4268" y="18466"/>
                  </a:cubicBezTo>
                  <a:cubicBezTo>
                    <a:pt x="4289" y="18445"/>
                    <a:pt x="4352" y="18427"/>
                    <a:pt x="4280" y="18409"/>
                  </a:cubicBezTo>
                  <a:cubicBezTo>
                    <a:pt x="4271" y="18385"/>
                    <a:pt x="4291" y="18351"/>
                    <a:pt x="4304" y="18310"/>
                  </a:cubicBezTo>
                  <a:cubicBezTo>
                    <a:pt x="4347" y="18307"/>
                    <a:pt x="4370" y="18298"/>
                    <a:pt x="4442" y="18295"/>
                  </a:cubicBezTo>
                  <a:cubicBezTo>
                    <a:pt x="4494" y="18298"/>
                    <a:pt x="4519" y="18268"/>
                    <a:pt x="4547" y="18235"/>
                  </a:cubicBezTo>
                  <a:cubicBezTo>
                    <a:pt x="4589" y="18244"/>
                    <a:pt x="4541" y="18319"/>
                    <a:pt x="4604" y="18298"/>
                  </a:cubicBezTo>
                  <a:cubicBezTo>
                    <a:pt x="4642" y="18291"/>
                    <a:pt x="4724" y="18205"/>
                    <a:pt x="4775" y="18193"/>
                  </a:cubicBezTo>
                  <a:cubicBezTo>
                    <a:pt x="4826" y="18214"/>
                    <a:pt x="4875" y="18237"/>
                    <a:pt x="4910" y="18223"/>
                  </a:cubicBezTo>
                  <a:cubicBezTo>
                    <a:pt x="4933" y="18163"/>
                    <a:pt x="4973" y="18178"/>
                    <a:pt x="4985" y="18109"/>
                  </a:cubicBezTo>
                  <a:cubicBezTo>
                    <a:pt x="4989" y="18085"/>
                    <a:pt x="5050" y="18189"/>
                    <a:pt x="5090" y="18166"/>
                  </a:cubicBezTo>
                  <a:cubicBezTo>
                    <a:pt x="5114" y="18164"/>
                    <a:pt x="5171" y="18136"/>
                    <a:pt x="5171" y="18097"/>
                  </a:cubicBezTo>
                  <a:cubicBezTo>
                    <a:pt x="5159" y="18052"/>
                    <a:pt x="5142" y="18094"/>
                    <a:pt x="5096" y="18052"/>
                  </a:cubicBezTo>
                  <a:cubicBezTo>
                    <a:pt x="5069" y="17999"/>
                    <a:pt x="4946" y="17879"/>
                    <a:pt x="4913" y="17833"/>
                  </a:cubicBezTo>
                  <a:cubicBezTo>
                    <a:pt x="4880" y="17787"/>
                    <a:pt x="4911" y="17791"/>
                    <a:pt x="4898" y="17776"/>
                  </a:cubicBezTo>
                  <a:cubicBezTo>
                    <a:pt x="4885" y="17761"/>
                    <a:pt x="4858" y="17761"/>
                    <a:pt x="4838" y="17746"/>
                  </a:cubicBezTo>
                  <a:cubicBezTo>
                    <a:pt x="4818" y="17731"/>
                    <a:pt x="4801" y="17705"/>
                    <a:pt x="4778" y="17683"/>
                  </a:cubicBezTo>
                  <a:cubicBezTo>
                    <a:pt x="4791" y="17661"/>
                    <a:pt x="4733" y="17659"/>
                    <a:pt x="4697" y="17614"/>
                  </a:cubicBezTo>
                  <a:cubicBezTo>
                    <a:pt x="4705" y="17545"/>
                    <a:pt x="4690" y="17557"/>
                    <a:pt x="4730" y="17518"/>
                  </a:cubicBezTo>
                  <a:cubicBezTo>
                    <a:pt x="4738" y="17502"/>
                    <a:pt x="4772" y="17545"/>
                    <a:pt x="4796" y="17527"/>
                  </a:cubicBezTo>
                  <a:cubicBezTo>
                    <a:pt x="4820" y="17509"/>
                    <a:pt x="4828" y="17425"/>
                    <a:pt x="4874" y="17407"/>
                  </a:cubicBezTo>
                  <a:cubicBezTo>
                    <a:pt x="4920" y="17389"/>
                    <a:pt x="5030" y="17460"/>
                    <a:pt x="5072" y="17419"/>
                  </a:cubicBezTo>
                  <a:cubicBezTo>
                    <a:pt x="5078" y="17344"/>
                    <a:pt x="5127" y="17219"/>
                    <a:pt x="5129" y="17158"/>
                  </a:cubicBezTo>
                  <a:cubicBezTo>
                    <a:pt x="5177" y="17076"/>
                    <a:pt x="5087" y="17098"/>
                    <a:pt x="5087" y="17053"/>
                  </a:cubicBezTo>
                  <a:cubicBezTo>
                    <a:pt x="5087" y="17008"/>
                    <a:pt x="5113" y="16923"/>
                    <a:pt x="5132" y="16885"/>
                  </a:cubicBezTo>
                  <a:cubicBezTo>
                    <a:pt x="5151" y="16847"/>
                    <a:pt x="5199" y="16865"/>
                    <a:pt x="5204" y="16825"/>
                  </a:cubicBezTo>
                  <a:cubicBezTo>
                    <a:pt x="5174" y="16756"/>
                    <a:pt x="5176" y="16683"/>
                    <a:pt x="5162" y="16645"/>
                  </a:cubicBezTo>
                  <a:cubicBezTo>
                    <a:pt x="5148" y="16607"/>
                    <a:pt x="5123" y="16609"/>
                    <a:pt x="5120" y="16594"/>
                  </a:cubicBezTo>
                  <a:cubicBezTo>
                    <a:pt x="5200" y="16534"/>
                    <a:pt x="5139" y="16600"/>
                    <a:pt x="5141" y="16555"/>
                  </a:cubicBezTo>
                  <a:cubicBezTo>
                    <a:pt x="5180" y="16481"/>
                    <a:pt x="5116" y="16485"/>
                    <a:pt x="5126" y="16462"/>
                  </a:cubicBezTo>
                  <a:cubicBezTo>
                    <a:pt x="5137" y="16442"/>
                    <a:pt x="5193" y="16454"/>
                    <a:pt x="5207" y="16432"/>
                  </a:cubicBezTo>
                  <a:cubicBezTo>
                    <a:pt x="5233" y="16373"/>
                    <a:pt x="5207" y="16351"/>
                    <a:pt x="5210" y="16330"/>
                  </a:cubicBezTo>
                  <a:cubicBezTo>
                    <a:pt x="5213" y="16309"/>
                    <a:pt x="5217" y="16320"/>
                    <a:pt x="5225" y="16306"/>
                  </a:cubicBezTo>
                  <a:cubicBezTo>
                    <a:pt x="5233" y="16292"/>
                    <a:pt x="5237" y="16248"/>
                    <a:pt x="5258" y="16246"/>
                  </a:cubicBezTo>
                  <a:cubicBezTo>
                    <a:pt x="5279" y="16244"/>
                    <a:pt x="5330" y="16300"/>
                    <a:pt x="5351" y="16291"/>
                  </a:cubicBezTo>
                  <a:cubicBezTo>
                    <a:pt x="5372" y="16282"/>
                    <a:pt x="5373" y="16209"/>
                    <a:pt x="5387" y="16189"/>
                  </a:cubicBezTo>
                  <a:cubicBezTo>
                    <a:pt x="5401" y="16169"/>
                    <a:pt x="5432" y="16192"/>
                    <a:pt x="5438" y="16168"/>
                  </a:cubicBezTo>
                  <a:cubicBezTo>
                    <a:pt x="5444" y="16144"/>
                    <a:pt x="5403" y="16066"/>
                    <a:pt x="5423" y="16042"/>
                  </a:cubicBezTo>
                  <a:cubicBezTo>
                    <a:pt x="5443" y="16018"/>
                    <a:pt x="5548" y="16047"/>
                    <a:pt x="5561" y="16024"/>
                  </a:cubicBezTo>
                  <a:cubicBezTo>
                    <a:pt x="5576" y="16004"/>
                    <a:pt x="5561" y="15886"/>
                    <a:pt x="5498" y="15904"/>
                  </a:cubicBezTo>
                  <a:cubicBezTo>
                    <a:pt x="5507" y="15850"/>
                    <a:pt x="5504" y="15730"/>
                    <a:pt x="5489" y="15709"/>
                  </a:cubicBezTo>
                  <a:cubicBezTo>
                    <a:pt x="5477" y="15697"/>
                    <a:pt x="5441" y="15751"/>
                    <a:pt x="5390" y="15733"/>
                  </a:cubicBezTo>
                  <a:cubicBezTo>
                    <a:pt x="5357" y="15720"/>
                    <a:pt x="5376" y="15683"/>
                    <a:pt x="5354" y="15664"/>
                  </a:cubicBezTo>
                  <a:cubicBezTo>
                    <a:pt x="5332" y="15645"/>
                    <a:pt x="5437" y="15634"/>
                    <a:pt x="5426" y="15607"/>
                  </a:cubicBezTo>
                  <a:cubicBezTo>
                    <a:pt x="5424" y="15498"/>
                    <a:pt x="5294" y="15650"/>
                    <a:pt x="5309" y="15538"/>
                  </a:cubicBezTo>
                  <a:cubicBezTo>
                    <a:pt x="5408" y="15322"/>
                    <a:pt x="5456" y="15079"/>
                    <a:pt x="5516" y="14932"/>
                  </a:cubicBezTo>
                  <a:cubicBezTo>
                    <a:pt x="5563" y="14907"/>
                    <a:pt x="5745" y="14981"/>
                    <a:pt x="5792" y="14956"/>
                  </a:cubicBezTo>
                  <a:cubicBezTo>
                    <a:pt x="5814" y="14944"/>
                    <a:pt x="5807" y="14948"/>
                    <a:pt x="5831" y="14941"/>
                  </a:cubicBezTo>
                  <a:cubicBezTo>
                    <a:pt x="5876" y="14956"/>
                    <a:pt x="5843" y="14977"/>
                    <a:pt x="5912" y="14980"/>
                  </a:cubicBezTo>
                  <a:cubicBezTo>
                    <a:pt x="5988" y="14987"/>
                    <a:pt x="6070" y="14899"/>
                    <a:pt x="6101" y="14902"/>
                  </a:cubicBezTo>
                  <a:cubicBezTo>
                    <a:pt x="6144" y="14910"/>
                    <a:pt x="6125" y="14791"/>
                    <a:pt x="6125" y="14791"/>
                  </a:cubicBezTo>
                  <a:cubicBezTo>
                    <a:pt x="6146" y="14777"/>
                    <a:pt x="6145" y="14699"/>
                    <a:pt x="6170" y="14695"/>
                  </a:cubicBezTo>
                  <a:cubicBezTo>
                    <a:pt x="6227" y="14685"/>
                    <a:pt x="6243" y="14722"/>
                    <a:pt x="6326" y="14692"/>
                  </a:cubicBezTo>
                  <a:cubicBezTo>
                    <a:pt x="6368" y="14674"/>
                    <a:pt x="6309" y="14734"/>
                    <a:pt x="6329" y="14770"/>
                  </a:cubicBezTo>
                  <a:cubicBezTo>
                    <a:pt x="6349" y="14806"/>
                    <a:pt x="6416" y="14857"/>
                    <a:pt x="6446" y="14908"/>
                  </a:cubicBezTo>
                  <a:cubicBezTo>
                    <a:pt x="6455" y="14929"/>
                    <a:pt x="6493" y="15060"/>
                    <a:pt x="6509" y="15076"/>
                  </a:cubicBezTo>
                  <a:cubicBezTo>
                    <a:pt x="6529" y="15097"/>
                    <a:pt x="6644" y="15146"/>
                    <a:pt x="6659" y="15148"/>
                  </a:cubicBezTo>
                  <a:cubicBezTo>
                    <a:pt x="6686" y="15134"/>
                    <a:pt x="6682" y="15045"/>
                    <a:pt x="6704" y="15022"/>
                  </a:cubicBezTo>
                  <a:cubicBezTo>
                    <a:pt x="6719" y="15006"/>
                    <a:pt x="6631" y="14984"/>
                    <a:pt x="6641" y="14965"/>
                  </a:cubicBezTo>
                  <a:cubicBezTo>
                    <a:pt x="6633" y="14931"/>
                    <a:pt x="6661" y="14900"/>
                    <a:pt x="6662" y="14872"/>
                  </a:cubicBezTo>
                  <a:cubicBezTo>
                    <a:pt x="6663" y="14844"/>
                    <a:pt x="6642" y="14807"/>
                    <a:pt x="6647" y="14794"/>
                  </a:cubicBezTo>
                  <a:cubicBezTo>
                    <a:pt x="6654" y="14767"/>
                    <a:pt x="6677" y="14813"/>
                    <a:pt x="6695" y="14791"/>
                  </a:cubicBezTo>
                  <a:cubicBezTo>
                    <a:pt x="6713" y="14769"/>
                    <a:pt x="6753" y="14693"/>
                    <a:pt x="6758" y="14665"/>
                  </a:cubicBezTo>
                  <a:cubicBezTo>
                    <a:pt x="6762" y="14645"/>
                    <a:pt x="6721" y="14643"/>
                    <a:pt x="6725" y="14620"/>
                  </a:cubicBezTo>
                  <a:cubicBezTo>
                    <a:pt x="6729" y="14597"/>
                    <a:pt x="6756" y="14552"/>
                    <a:pt x="6782" y="14527"/>
                  </a:cubicBezTo>
                  <a:cubicBezTo>
                    <a:pt x="6826" y="14477"/>
                    <a:pt x="6853" y="14502"/>
                    <a:pt x="6881" y="14467"/>
                  </a:cubicBezTo>
                  <a:cubicBezTo>
                    <a:pt x="6909" y="14432"/>
                    <a:pt x="6920" y="14348"/>
                    <a:pt x="6950" y="14317"/>
                  </a:cubicBezTo>
                  <a:cubicBezTo>
                    <a:pt x="6969" y="14289"/>
                    <a:pt x="7033" y="14304"/>
                    <a:pt x="7064" y="14278"/>
                  </a:cubicBezTo>
                  <a:cubicBezTo>
                    <a:pt x="7095" y="14252"/>
                    <a:pt x="7111" y="14199"/>
                    <a:pt x="7136" y="14161"/>
                  </a:cubicBezTo>
                  <a:cubicBezTo>
                    <a:pt x="7156" y="14140"/>
                    <a:pt x="7198" y="14073"/>
                    <a:pt x="7217" y="14050"/>
                  </a:cubicBezTo>
                  <a:cubicBezTo>
                    <a:pt x="7239" y="14023"/>
                    <a:pt x="7223" y="13981"/>
                    <a:pt x="7184" y="13942"/>
                  </a:cubicBezTo>
                  <a:cubicBezTo>
                    <a:pt x="7200" y="13928"/>
                    <a:pt x="7152" y="13877"/>
                    <a:pt x="7172" y="13870"/>
                  </a:cubicBezTo>
                  <a:cubicBezTo>
                    <a:pt x="7163" y="13816"/>
                    <a:pt x="7116" y="13822"/>
                    <a:pt x="7154" y="13744"/>
                  </a:cubicBezTo>
                  <a:cubicBezTo>
                    <a:pt x="7164" y="13721"/>
                    <a:pt x="7255" y="13697"/>
                    <a:pt x="7271" y="13717"/>
                  </a:cubicBezTo>
                  <a:cubicBezTo>
                    <a:pt x="7307" y="13651"/>
                    <a:pt x="7250" y="13597"/>
                    <a:pt x="7334" y="13627"/>
                  </a:cubicBezTo>
                  <a:cubicBezTo>
                    <a:pt x="7382" y="13636"/>
                    <a:pt x="7346" y="13639"/>
                    <a:pt x="7427" y="13651"/>
                  </a:cubicBezTo>
                  <a:cubicBezTo>
                    <a:pt x="7447" y="13658"/>
                    <a:pt x="7502" y="13792"/>
                    <a:pt x="7502" y="13792"/>
                  </a:cubicBezTo>
                  <a:cubicBezTo>
                    <a:pt x="7528" y="13813"/>
                    <a:pt x="7548" y="13805"/>
                    <a:pt x="7568" y="13816"/>
                  </a:cubicBezTo>
                  <a:cubicBezTo>
                    <a:pt x="7588" y="13827"/>
                    <a:pt x="7600" y="13853"/>
                    <a:pt x="7625" y="13861"/>
                  </a:cubicBezTo>
                  <a:cubicBezTo>
                    <a:pt x="7637" y="13873"/>
                    <a:pt x="7695" y="13855"/>
                    <a:pt x="7721" y="13864"/>
                  </a:cubicBezTo>
                  <a:cubicBezTo>
                    <a:pt x="7746" y="13880"/>
                    <a:pt x="7735" y="13966"/>
                    <a:pt x="7751" y="13981"/>
                  </a:cubicBezTo>
                  <a:cubicBezTo>
                    <a:pt x="7767" y="13996"/>
                    <a:pt x="7795" y="13959"/>
                    <a:pt x="7820" y="13957"/>
                  </a:cubicBezTo>
                  <a:cubicBezTo>
                    <a:pt x="7859" y="13917"/>
                    <a:pt x="7881" y="13957"/>
                    <a:pt x="7904" y="13969"/>
                  </a:cubicBezTo>
                  <a:cubicBezTo>
                    <a:pt x="7927" y="13981"/>
                    <a:pt x="7922" y="14037"/>
                    <a:pt x="7955" y="14032"/>
                  </a:cubicBezTo>
                  <a:cubicBezTo>
                    <a:pt x="7988" y="14027"/>
                    <a:pt x="8085" y="13968"/>
                    <a:pt x="8102" y="13936"/>
                  </a:cubicBezTo>
                  <a:cubicBezTo>
                    <a:pt x="8119" y="13904"/>
                    <a:pt x="8047" y="13880"/>
                    <a:pt x="8057" y="13837"/>
                  </a:cubicBezTo>
                  <a:cubicBezTo>
                    <a:pt x="8067" y="13794"/>
                    <a:pt x="8132" y="13711"/>
                    <a:pt x="8162" y="13675"/>
                  </a:cubicBezTo>
                  <a:cubicBezTo>
                    <a:pt x="8192" y="13639"/>
                    <a:pt x="8239" y="13650"/>
                    <a:pt x="8237" y="13618"/>
                  </a:cubicBezTo>
                  <a:cubicBezTo>
                    <a:pt x="8235" y="13586"/>
                    <a:pt x="8165" y="13516"/>
                    <a:pt x="8150" y="13480"/>
                  </a:cubicBezTo>
                  <a:cubicBezTo>
                    <a:pt x="8135" y="13444"/>
                    <a:pt x="8151" y="13418"/>
                    <a:pt x="8144" y="13399"/>
                  </a:cubicBezTo>
                  <a:cubicBezTo>
                    <a:pt x="8131" y="13344"/>
                    <a:pt x="8133" y="13386"/>
                    <a:pt x="8105" y="13366"/>
                  </a:cubicBezTo>
                  <a:cubicBezTo>
                    <a:pt x="8077" y="13346"/>
                    <a:pt x="8003" y="13307"/>
                    <a:pt x="7979" y="13279"/>
                  </a:cubicBezTo>
                  <a:cubicBezTo>
                    <a:pt x="7955" y="13251"/>
                    <a:pt x="7953" y="13219"/>
                    <a:pt x="7958" y="13198"/>
                  </a:cubicBezTo>
                  <a:cubicBezTo>
                    <a:pt x="7963" y="13177"/>
                    <a:pt x="8001" y="13173"/>
                    <a:pt x="8012" y="13153"/>
                  </a:cubicBezTo>
                  <a:cubicBezTo>
                    <a:pt x="8023" y="13133"/>
                    <a:pt x="7998" y="13094"/>
                    <a:pt x="8024" y="13078"/>
                  </a:cubicBezTo>
                  <a:cubicBezTo>
                    <a:pt x="8050" y="13062"/>
                    <a:pt x="8170" y="13088"/>
                    <a:pt x="8168" y="13057"/>
                  </a:cubicBezTo>
                  <a:cubicBezTo>
                    <a:pt x="8168" y="13000"/>
                    <a:pt x="8166" y="12989"/>
                    <a:pt x="8150" y="12937"/>
                  </a:cubicBezTo>
                  <a:cubicBezTo>
                    <a:pt x="8134" y="12885"/>
                    <a:pt x="8111" y="12777"/>
                    <a:pt x="8072" y="12748"/>
                  </a:cubicBezTo>
                  <a:cubicBezTo>
                    <a:pt x="8033" y="12719"/>
                    <a:pt x="7961" y="12774"/>
                    <a:pt x="7919" y="12766"/>
                  </a:cubicBezTo>
                  <a:cubicBezTo>
                    <a:pt x="7877" y="12758"/>
                    <a:pt x="7851" y="12733"/>
                    <a:pt x="7820" y="12700"/>
                  </a:cubicBezTo>
                  <a:cubicBezTo>
                    <a:pt x="7775" y="12663"/>
                    <a:pt x="7749" y="12609"/>
                    <a:pt x="7733" y="12568"/>
                  </a:cubicBezTo>
                  <a:cubicBezTo>
                    <a:pt x="7711" y="12520"/>
                    <a:pt x="7723" y="12528"/>
                    <a:pt x="7745" y="12490"/>
                  </a:cubicBezTo>
                  <a:cubicBezTo>
                    <a:pt x="7760" y="12462"/>
                    <a:pt x="7711" y="12469"/>
                    <a:pt x="7721" y="12439"/>
                  </a:cubicBezTo>
                  <a:cubicBezTo>
                    <a:pt x="7721" y="12406"/>
                    <a:pt x="7637" y="12475"/>
                    <a:pt x="7679" y="12388"/>
                  </a:cubicBezTo>
                  <a:cubicBezTo>
                    <a:pt x="7689" y="12368"/>
                    <a:pt x="7704" y="12372"/>
                    <a:pt x="7725" y="12365"/>
                  </a:cubicBezTo>
                  <a:cubicBezTo>
                    <a:pt x="7733" y="12337"/>
                    <a:pt x="7709" y="12322"/>
                    <a:pt x="7706" y="12301"/>
                  </a:cubicBezTo>
                  <a:cubicBezTo>
                    <a:pt x="7702" y="12280"/>
                    <a:pt x="7684" y="12270"/>
                    <a:pt x="7703" y="12237"/>
                  </a:cubicBezTo>
                  <a:cubicBezTo>
                    <a:pt x="7722" y="12204"/>
                    <a:pt x="7781" y="12118"/>
                    <a:pt x="7820" y="12103"/>
                  </a:cubicBezTo>
                  <a:cubicBezTo>
                    <a:pt x="7828" y="12061"/>
                    <a:pt x="7743" y="12011"/>
                    <a:pt x="7754" y="11983"/>
                  </a:cubicBezTo>
                  <a:cubicBezTo>
                    <a:pt x="7765" y="11955"/>
                    <a:pt x="7865" y="11955"/>
                    <a:pt x="7889" y="11932"/>
                  </a:cubicBezTo>
                  <a:cubicBezTo>
                    <a:pt x="7913" y="11909"/>
                    <a:pt x="7878" y="11877"/>
                    <a:pt x="7898" y="11845"/>
                  </a:cubicBezTo>
                  <a:cubicBezTo>
                    <a:pt x="7918" y="11813"/>
                    <a:pt x="7984" y="11754"/>
                    <a:pt x="8009" y="11737"/>
                  </a:cubicBezTo>
                  <a:cubicBezTo>
                    <a:pt x="8034" y="11720"/>
                    <a:pt x="8037" y="11754"/>
                    <a:pt x="8048" y="11740"/>
                  </a:cubicBezTo>
                  <a:cubicBezTo>
                    <a:pt x="8061" y="11695"/>
                    <a:pt x="8103" y="11749"/>
                    <a:pt x="8078" y="11653"/>
                  </a:cubicBezTo>
                  <a:cubicBezTo>
                    <a:pt x="8070" y="11614"/>
                    <a:pt x="8024" y="11524"/>
                    <a:pt x="8102" y="11470"/>
                  </a:cubicBezTo>
                  <a:cubicBezTo>
                    <a:pt x="8118" y="11426"/>
                    <a:pt x="8162" y="11435"/>
                    <a:pt x="8174" y="11395"/>
                  </a:cubicBezTo>
                  <a:cubicBezTo>
                    <a:pt x="8186" y="11355"/>
                    <a:pt x="8177" y="11274"/>
                    <a:pt x="8174" y="11230"/>
                  </a:cubicBezTo>
                  <a:cubicBezTo>
                    <a:pt x="8171" y="11186"/>
                    <a:pt x="8145" y="11167"/>
                    <a:pt x="8156" y="11131"/>
                  </a:cubicBezTo>
                  <a:cubicBezTo>
                    <a:pt x="8167" y="11095"/>
                    <a:pt x="8235" y="11047"/>
                    <a:pt x="8243" y="11014"/>
                  </a:cubicBezTo>
                  <a:cubicBezTo>
                    <a:pt x="8251" y="10981"/>
                    <a:pt x="8230" y="10968"/>
                    <a:pt x="8204" y="10930"/>
                  </a:cubicBezTo>
                  <a:cubicBezTo>
                    <a:pt x="8178" y="10892"/>
                    <a:pt x="8114" y="10873"/>
                    <a:pt x="8087" y="10786"/>
                  </a:cubicBezTo>
                  <a:cubicBezTo>
                    <a:pt x="8053" y="10759"/>
                    <a:pt x="8024" y="10785"/>
                    <a:pt x="8000" y="10765"/>
                  </a:cubicBezTo>
                  <a:cubicBezTo>
                    <a:pt x="7976" y="10745"/>
                    <a:pt x="7961" y="10690"/>
                    <a:pt x="7940" y="10666"/>
                  </a:cubicBezTo>
                  <a:cubicBezTo>
                    <a:pt x="7917" y="10627"/>
                    <a:pt x="8043" y="10633"/>
                    <a:pt x="8015" y="10597"/>
                  </a:cubicBezTo>
                  <a:cubicBezTo>
                    <a:pt x="8008" y="10575"/>
                    <a:pt x="8006" y="10520"/>
                    <a:pt x="7988" y="10507"/>
                  </a:cubicBezTo>
                  <a:cubicBezTo>
                    <a:pt x="7970" y="10487"/>
                    <a:pt x="7990" y="10449"/>
                    <a:pt x="8003" y="10438"/>
                  </a:cubicBezTo>
                  <a:cubicBezTo>
                    <a:pt x="8016" y="10427"/>
                    <a:pt x="8056" y="10447"/>
                    <a:pt x="8069" y="10441"/>
                  </a:cubicBezTo>
                  <a:cubicBezTo>
                    <a:pt x="8104" y="10436"/>
                    <a:pt x="8084" y="10420"/>
                    <a:pt x="8084" y="10399"/>
                  </a:cubicBezTo>
                  <a:cubicBezTo>
                    <a:pt x="8099" y="10327"/>
                    <a:pt x="7967" y="10337"/>
                    <a:pt x="7994" y="10285"/>
                  </a:cubicBezTo>
                  <a:cubicBezTo>
                    <a:pt x="7970" y="10244"/>
                    <a:pt x="8032" y="10219"/>
                    <a:pt x="8030" y="10177"/>
                  </a:cubicBezTo>
                  <a:cubicBezTo>
                    <a:pt x="8031" y="10152"/>
                    <a:pt x="8031" y="10062"/>
                    <a:pt x="8021" y="10018"/>
                  </a:cubicBezTo>
                  <a:cubicBezTo>
                    <a:pt x="8011" y="9971"/>
                    <a:pt x="7934" y="9958"/>
                    <a:pt x="7967" y="9895"/>
                  </a:cubicBezTo>
                  <a:cubicBezTo>
                    <a:pt x="7994" y="9868"/>
                    <a:pt x="8089" y="9954"/>
                    <a:pt x="8123" y="9958"/>
                  </a:cubicBezTo>
                  <a:cubicBezTo>
                    <a:pt x="8157" y="9962"/>
                    <a:pt x="8153" y="9923"/>
                    <a:pt x="8171" y="9919"/>
                  </a:cubicBezTo>
                  <a:cubicBezTo>
                    <a:pt x="8189" y="9915"/>
                    <a:pt x="8212" y="9937"/>
                    <a:pt x="8231" y="9934"/>
                  </a:cubicBezTo>
                  <a:cubicBezTo>
                    <a:pt x="8250" y="9931"/>
                    <a:pt x="8273" y="9916"/>
                    <a:pt x="8285" y="9901"/>
                  </a:cubicBezTo>
                  <a:cubicBezTo>
                    <a:pt x="8297" y="9886"/>
                    <a:pt x="8282" y="9855"/>
                    <a:pt x="8303" y="9841"/>
                  </a:cubicBezTo>
                  <a:cubicBezTo>
                    <a:pt x="8324" y="9827"/>
                    <a:pt x="8391" y="9835"/>
                    <a:pt x="8411" y="9814"/>
                  </a:cubicBezTo>
                  <a:cubicBezTo>
                    <a:pt x="8471" y="9781"/>
                    <a:pt x="8459" y="9747"/>
                    <a:pt x="8423" y="9715"/>
                  </a:cubicBezTo>
                  <a:cubicBezTo>
                    <a:pt x="8303" y="9685"/>
                    <a:pt x="8265" y="9643"/>
                    <a:pt x="8219" y="9637"/>
                  </a:cubicBezTo>
                  <a:cubicBezTo>
                    <a:pt x="8211" y="9602"/>
                    <a:pt x="8182" y="9679"/>
                    <a:pt x="8147" y="9679"/>
                  </a:cubicBezTo>
                  <a:cubicBezTo>
                    <a:pt x="8058" y="9679"/>
                    <a:pt x="8068" y="9594"/>
                    <a:pt x="7979" y="9601"/>
                  </a:cubicBezTo>
                  <a:cubicBezTo>
                    <a:pt x="7873" y="9620"/>
                    <a:pt x="7985" y="9628"/>
                    <a:pt x="7931" y="9613"/>
                  </a:cubicBezTo>
                  <a:cubicBezTo>
                    <a:pt x="7901" y="9592"/>
                    <a:pt x="7892" y="9578"/>
                    <a:pt x="7877" y="9565"/>
                  </a:cubicBezTo>
                  <a:cubicBezTo>
                    <a:pt x="7858" y="9549"/>
                    <a:pt x="7784" y="9649"/>
                    <a:pt x="7739" y="9649"/>
                  </a:cubicBezTo>
                  <a:cubicBezTo>
                    <a:pt x="7721" y="9616"/>
                    <a:pt x="7668" y="9615"/>
                    <a:pt x="7682" y="9589"/>
                  </a:cubicBezTo>
                  <a:cubicBezTo>
                    <a:pt x="7696" y="9563"/>
                    <a:pt x="7610" y="9634"/>
                    <a:pt x="7622" y="9607"/>
                  </a:cubicBezTo>
                  <a:cubicBezTo>
                    <a:pt x="7631" y="9583"/>
                    <a:pt x="7555" y="9533"/>
                    <a:pt x="7568" y="9511"/>
                  </a:cubicBezTo>
                  <a:cubicBezTo>
                    <a:pt x="7571" y="9499"/>
                    <a:pt x="7599" y="9501"/>
                    <a:pt x="7604" y="9478"/>
                  </a:cubicBezTo>
                  <a:cubicBezTo>
                    <a:pt x="7609" y="9455"/>
                    <a:pt x="7585" y="9402"/>
                    <a:pt x="7595" y="9373"/>
                  </a:cubicBezTo>
                  <a:cubicBezTo>
                    <a:pt x="7570" y="9361"/>
                    <a:pt x="7664" y="9330"/>
                    <a:pt x="7664" y="9304"/>
                  </a:cubicBezTo>
                  <a:cubicBezTo>
                    <a:pt x="7664" y="9278"/>
                    <a:pt x="7610" y="9247"/>
                    <a:pt x="7598" y="9214"/>
                  </a:cubicBezTo>
                  <a:cubicBezTo>
                    <a:pt x="7640" y="9160"/>
                    <a:pt x="7664" y="9076"/>
                    <a:pt x="7721" y="9043"/>
                  </a:cubicBezTo>
                  <a:cubicBezTo>
                    <a:pt x="7697" y="9007"/>
                    <a:pt x="7698" y="8964"/>
                    <a:pt x="7712" y="8941"/>
                  </a:cubicBezTo>
                  <a:cubicBezTo>
                    <a:pt x="7703" y="8890"/>
                    <a:pt x="7784" y="8937"/>
                    <a:pt x="7805" y="8905"/>
                  </a:cubicBezTo>
                  <a:cubicBezTo>
                    <a:pt x="7790" y="8857"/>
                    <a:pt x="7796" y="8860"/>
                    <a:pt x="7820" y="8824"/>
                  </a:cubicBezTo>
                  <a:cubicBezTo>
                    <a:pt x="7829" y="8761"/>
                    <a:pt x="7730" y="8806"/>
                    <a:pt x="7706" y="8752"/>
                  </a:cubicBezTo>
                  <a:cubicBezTo>
                    <a:pt x="7649" y="8732"/>
                    <a:pt x="7619" y="8590"/>
                    <a:pt x="7616" y="8497"/>
                  </a:cubicBezTo>
                  <a:cubicBezTo>
                    <a:pt x="7548" y="8385"/>
                    <a:pt x="7497" y="8403"/>
                    <a:pt x="7466" y="8365"/>
                  </a:cubicBezTo>
                  <a:cubicBezTo>
                    <a:pt x="7437" y="8326"/>
                    <a:pt x="7437" y="8303"/>
                    <a:pt x="7439" y="8263"/>
                  </a:cubicBezTo>
                  <a:cubicBezTo>
                    <a:pt x="7445" y="8164"/>
                    <a:pt x="7481" y="8167"/>
                    <a:pt x="7478" y="8125"/>
                  </a:cubicBezTo>
                  <a:cubicBezTo>
                    <a:pt x="7475" y="8083"/>
                    <a:pt x="7433" y="8058"/>
                    <a:pt x="7409" y="8014"/>
                  </a:cubicBezTo>
                  <a:cubicBezTo>
                    <a:pt x="7385" y="7970"/>
                    <a:pt x="7371" y="7896"/>
                    <a:pt x="7331" y="7861"/>
                  </a:cubicBezTo>
                  <a:cubicBezTo>
                    <a:pt x="7327" y="7836"/>
                    <a:pt x="7160" y="7873"/>
                    <a:pt x="7166" y="7801"/>
                  </a:cubicBezTo>
                  <a:cubicBezTo>
                    <a:pt x="7151" y="7773"/>
                    <a:pt x="7284" y="7791"/>
                    <a:pt x="7271" y="7762"/>
                  </a:cubicBezTo>
                  <a:cubicBezTo>
                    <a:pt x="7310" y="7738"/>
                    <a:pt x="7288" y="7696"/>
                    <a:pt x="7295" y="7648"/>
                  </a:cubicBezTo>
                  <a:cubicBezTo>
                    <a:pt x="7357" y="7603"/>
                    <a:pt x="7373" y="7594"/>
                    <a:pt x="7397" y="7543"/>
                  </a:cubicBezTo>
                  <a:cubicBezTo>
                    <a:pt x="7423" y="7478"/>
                    <a:pt x="7423" y="7612"/>
                    <a:pt x="7448" y="7558"/>
                  </a:cubicBezTo>
                  <a:cubicBezTo>
                    <a:pt x="7469" y="7546"/>
                    <a:pt x="7469" y="7543"/>
                    <a:pt x="7475" y="7495"/>
                  </a:cubicBezTo>
                  <a:cubicBezTo>
                    <a:pt x="7419" y="7256"/>
                    <a:pt x="7311" y="6607"/>
                    <a:pt x="7226" y="6358"/>
                  </a:cubicBezTo>
                  <a:cubicBezTo>
                    <a:pt x="7141" y="6109"/>
                    <a:pt x="6980" y="6079"/>
                    <a:pt x="6965" y="5998"/>
                  </a:cubicBezTo>
                  <a:cubicBezTo>
                    <a:pt x="6967" y="5900"/>
                    <a:pt x="7063" y="5921"/>
                    <a:pt x="7133" y="5872"/>
                  </a:cubicBezTo>
                  <a:cubicBezTo>
                    <a:pt x="7203" y="5823"/>
                    <a:pt x="7337" y="5752"/>
                    <a:pt x="7385" y="5701"/>
                  </a:cubicBezTo>
                  <a:cubicBezTo>
                    <a:pt x="7397" y="5623"/>
                    <a:pt x="7366" y="5583"/>
                    <a:pt x="7424" y="5563"/>
                  </a:cubicBezTo>
                  <a:cubicBezTo>
                    <a:pt x="7438" y="5541"/>
                    <a:pt x="7558" y="5556"/>
                    <a:pt x="7577" y="5539"/>
                  </a:cubicBezTo>
                  <a:cubicBezTo>
                    <a:pt x="7613" y="5566"/>
                    <a:pt x="7691" y="5548"/>
                    <a:pt x="7691" y="5548"/>
                  </a:cubicBezTo>
                  <a:cubicBezTo>
                    <a:pt x="7730" y="5542"/>
                    <a:pt x="7673" y="5449"/>
                    <a:pt x="7676" y="5416"/>
                  </a:cubicBezTo>
                  <a:cubicBezTo>
                    <a:pt x="7679" y="5383"/>
                    <a:pt x="7717" y="5379"/>
                    <a:pt x="7706" y="5350"/>
                  </a:cubicBezTo>
                  <a:cubicBezTo>
                    <a:pt x="7661" y="5314"/>
                    <a:pt x="7613" y="5314"/>
                    <a:pt x="7613" y="5245"/>
                  </a:cubicBezTo>
                  <a:cubicBezTo>
                    <a:pt x="7631" y="5197"/>
                    <a:pt x="7640" y="5221"/>
                    <a:pt x="7655" y="5179"/>
                  </a:cubicBezTo>
                  <a:cubicBezTo>
                    <a:pt x="7691" y="5132"/>
                    <a:pt x="7610" y="5146"/>
                    <a:pt x="7643" y="5095"/>
                  </a:cubicBezTo>
                  <a:cubicBezTo>
                    <a:pt x="7676" y="5025"/>
                    <a:pt x="7703" y="5095"/>
                    <a:pt x="7748" y="5044"/>
                  </a:cubicBezTo>
                  <a:cubicBezTo>
                    <a:pt x="7745" y="5012"/>
                    <a:pt x="7802" y="5035"/>
                    <a:pt x="7796" y="5008"/>
                  </a:cubicBezTo>
                  <a:cubicBezTo>
                    <a:pt x="7790" y="4981"/>
                    <a:pt x="7715" y="4916"/>
                    <a:pt x="7712" y="4879"/>
                  </a:cubicBezTo>
                  <a:cubicBezTo>
                    <a:pt x="7768" y="4826"/>
                    <a:pt x="7708" y="4823"/>
                    <a:pt x="7781" y="4786"/>
                  </a:cubicBezTo>
                  <a:cubicBezTo>
                    <a:pt x="7801" y="4757"/>
                    <a:pt x="7760" y="4763"/>
                    <a:pt x="7784" y="4738"/>
                  </a:cubicBezTo>
                  <a:cubicBezTo>
                    <a:pt x="7922" y="4642"/>
                    <a:pt x="8085" y="4514"/>
                    <a:pt x="8183" y="4360"/>
                  </a:cubicBezTo>
                  <a:cubicBezTo>
                    <a:pt x="8195" y="4329"/>
                    <a:pt x="8156" y="4341"/>
                    <a:pt x="8156" y="4330"/>
                  </a:cubicBezTo>
                  <a:cubicBezTo>
                    <a:pt x="8156" y="4319"/>
                    <a:pt x="8186" y="4305"/>
                    <a:pt x="8186" y="4291"/>
                  </a:cubicBezTo>
                  <a:cubicBezTo>
                    <a:pt x="8177" y="4272"/>
                    <a:pt x="8174" y="4213"/>
                    <a:pt x="8099" y="4216"/>
                  </a:cubicBezTo>
                  <a:cubicBezTo>
                    <a:pt x="8078" y="4194"/>
                    <a:pt x="8058" y="4180"/>
                    <a:pt x="7997" y="4183"/>
                  </a:cubicBezTo>
                  <a:cubicBezTo>
                    <a:pt x="7947" y="4115"/>
                    <a:pt x="7862" y="3762"/>
                    <a:pt x="7820" y="3673"/>
                  </a:cubicBezTo>
                  <a:cubicBezTo>
                    <a:pt x="7778" y="3643"/>
                    <a:pt x="7769" y="3668"/>
                    <a:pt x="7745" y="3649"/>
                  </a:cubicBezTo>
                  <a:cubicBezTo>
                    <a:pt x="7721" y="3630"/>
                    <a:pt x="7705" y="3575"/>
                    <a:pt x="7673" y="3559"/>
                  </a:cubicBezTo>
                  <a:cubicBezTo>
                    <a:pt x="7641" y="3543"/>
                    <a:pt x="7566" y="3565"/>
                    <a:pt x="7550" y="3550"/>
                  </a:cubicBezTo>
                  <a:cubicBezTo>
                    <a:pt x="7505" y="3496"/>
                    <a:pt x="7577" y="3486"/>
                    <a:pt x="7574" y="3466"/>
                  </a:cubicBezTo>
                  <a:cubicBezTo>
                    <a:pt x="7571" y="3446"/>
                    <a:pt x="7559" y="3447"/>
                    <a:pt x="7532" y="3430"/>
                  </a:cubicBezTo>
                  <a:cubicBezTo>
                    <a:pt x="7505" y="3413"/>
                    <a:pt x="7437" y="3406"/>
                    <a:pt x="7412" y="3364"/>
                  </a:cubicBezTo>
                  <a:cubicBezTo>
                    <a:pt x="7387" y="3322"/>
                    <a:pt x="7386" y="3221"/>
                    <a:pt x="7379" y="3178"/>
                  </a:cubicBezTo>
                  <a:cubicBezTo>
                    <a:pt x="7310" y="3160"/>
                    <a:pt x="7380" y="3130"/>
                    <a:pt x="7370" y="3106"/>
                  </a:cubicBezTo>
                  <a:cubicBezTo>
                    <a:pt x="7360" y="3082"/>
                    <a:pt x="7337" y="3045"/>
                    <a:pt x="7319" y="3034"/>
                  </a:cubicBezTo>
                  <a:cubicBezTo>
                    <a:pt x="7301" y="3023"/>
                    <a:pt x="7274" y="3058"/>
                    <a:pt x="7259" y="3037"/>
                  </a:cubicBezTo>
                  <a:cubicBezTo>
                    <a:pt x="7244" y="3016"/>
                    <a:pt x="7250" y="2947"/>
                    <a:pt x="7226" y="2905"/>
                  </a:cubicBezTo>
                  <a:cubicBezTo>
                    <a:pt x="7229" y="2853"/>
                    <a:pt x="7265" y="2766"/>
                    <a:pt x="7280" y="2725"/>
                  </a:cubicBezTo>
                  <a:cubicBezTo>
                    <a:pt x="7295" y="2684"/>
                    <a:pt x="7320" y="2678"/>
                    <a:pt x="7316" y="2659"/>
                  </a:cubicBezTo>
                  <a:cubicBezTo>
                    <a:pt x="7312" y="2640"/>
                    <a:pt x="7261" y="2639"/>
                    <a:pt x="7256" y="2611"/>
                  </a:cubicBezTo>
                  <a:cubicBezTo>
                    <a:pt x="7251" y="2583"/>
                    <a:pt x="7285" y="2521"/>
                    <a:pt x="7283" y="2491"/>
                  </a:cubicBezTo>
                  <a:cubicBezTo>
                    <a:pt x="7281" y="2461"/>
                    <a:pt x="7244" y="2448"/>
                    <a:pt x="7241" y="2428"/>
                  </a:cubicBezTo>
                  <a:cubicBezTo>
                    <a:pt x="7238" y="2408"/>
                    <a:pt x="7256" y="2390"/>
                    <a:pt x="7265" y="2371"/>
                  </a:cubicBezTo>
                  <a:cubicBezTo>
                    <a:pt x="7274" y="2352"/>
                    <a:pt x="7301" y="2319"/>
                    <a:pt x="7295" y="2314"/>
                  </a:cubicBezTo>
                  <a:cubicBezTo>
                    <a:pt x="7289" y="2309"/>
                    <a:pt x="7245" y="2327"/>
                    <a:pt x="7229" y="2341"/>
                  </a:cubicBezTo>
                  <a:cubicBezTo>
                    <a:pt x="7213" y="2355"/>
                    <a:pt x="7204" y="2383"/>
                    <a:pt x="7199" y="2401"/>
                  </a:cubicBezTo>
                  <a:cubicBezTo>
                    <a:pt x="7194" y="2419"/>
                    <a:pt x="7215" y="2448"/>
                    <a:pt x="7196" y="2452"/>
                  </a:cubicBezTo>
                  <a:cubicBezTo>
                    <a:pt x="7177" y="2456"/>
                    <a:pt x="7117" y="2425"/>
                    <a:pt x="7082" y="2428"/>
                  </a:cubicBezTo>
                  <a:cubicBezTo>
                    <a:pt x="7047" y="2431"/>
                    <a:pt x="7006" y="2447"/>
                    <a:pt x="6989" y="2470"/>
                  </a:cubicBezTo>
                  <a:cubicBezTo>
                    <a:pt x="6972" y="2493"/>
                    <a:pt x="6991" y="2545"/>
                    <a:pt x="6980" y="2569"/>
                  </a:cubicBezTo>
                  <a:cubicBezTo>
                    <a:pt x="6944" y="2557"/>
                    <a:pt x="6983" y="2596"/>
                    <a:pt x="6923" y="2617"/>
                  </a:cubicBezTo>
                  <a:cubicBezTo>
                    <a:pt x="6944" y="2638"/>
                    <a:pt x="6938" y="2680"/>
                    <a:pt x="6989" y="2722"/>
                  </a:cubicBezTo>
                  <a:cubicBezTo>
                    <a:pt x="7007" y="2692"/>
                    <a:pt x="7064" y="2671"/>
                    <a:pt x="7109" y="2680"/>
                  </a:cubicBezTo>
                  <a:cubicBezTo>
                    <a:pt x="7130" y="2650"/>
                    <a:pt x="7160" y="2623"/>
                    <a:pt x="7160" y="2566"/>
                  </a:cubicBezTo>
                  <a:cubicBezTo>
                    <a:pt x="7208" y="2569"/>
                    <a:pt x="7166" y="2632"/>
                    <a:pt x="7226" y="2650"/>
                  </a:cubicBezTo>
                  <a:cubicBezTo>
                    <a:pt x="7202" y="2683"/>
                    <a:pt x="7190" y="2677"/>
                    <a:pt x="7151" y="2716"/>
                  </a:cubicBezTo>
                  <a:cubicBezTo>
                    <a:pt x="7124" y="2740"/>
                    <a:pt x="7086" y="2794"/>
                    <a:pt x="7103" y="2776"/>
                  </a:cubicBezTo>
                  <a:cubicBezTo>
                    <a:pt x="7121" y="2758"/>
                    <a:pt x="7069" y="2887"/>
                    <a:pt x="7100" y="2854"/>
                  </a:cubicBezTo>
                  <a:cubicBezTo>
                    <a:pt x="7100" y="2800"/>
                    <a:pt x="7027" y="2938"/>
                    <a:pt x="7025" y="2893"/>
                  </a:cubicBezTo>
                  <a:cubicBezTo>
                    <a:pt x="6992" y="2893"/>
                    <a:pt x="6969" y="2841"/>
                    <a:pt x="6929" y="2833"/>
                  </a:cubicBezTo>
                  <a:cubicBezTo>
                    <a:pt x="6900" y="2790"/>
                    <a:pt x="6947" y="2929"/>
                    <a:pt x="6980" y="2956"/>
                  </a:cubicBezTo>
                  <a:cubicBezTo>
                    <a:pt x="6911" y="2995"/>
                    <a:pt x="6875" y="3043"/>
                    <a:pt x="6758" y="3076"/>
                  </a:cubicBezTo>
                  <a:cubicBezTo>
                    <a:pt x="6761" y="3106"/>
                    <a:pt x="6803" y="3121"/>
                    <a:pt x="6797" y="3139"/>
                  </a:cubicBezTo>
                  <a:cubicBezTo>
                    <a:pt x="6774" y="3205"/>
                    <a:pt x="6745" y="3070"/>
                    <a:pt x="6737" y="3142"/>
                  </a:cubicBezTo>
                  <a:cubicBezTo>
                    <a:pt x="6713" y="3175"/>
                    <a:pt x="6764" y="3154"/>
                    <a:pt x="6692" y="3187"/>
                  </a:cubicBezTo>
                  <a:cubicBezTo>
                    <a:pt x="6668" y="3229"/>
                    <a:pt x="6623" y="3187"/>
                    <a:pt x="6566" y="3229"/>
                  </a:cubicBezTo>
                  <a:cubicBezTo>
                    <a:pt x="6545" y="3235"/>
                    <a:pt x="6536" y="3202"/>
                    <a:pt x="6521" y="3268"/>
                  </a:cubicBezTo>
                  <a:cubicBezTo>
                    <a:pt x="6482" y="3256"/>
                    <a:pt x="6461" y="3277"/>
                    <a:pt x="6401" y="3247"/>
                  </a:cubicBezTo>
                  <a:cubicBezTo>
                    <a:pt x="6386" y="3262"/>
                    <a:pt x="6395" y="3289"/>
                    <a:pt x="6374" y="3295"/>
                  </a:cubicBezTo>
                  <a:cubicBezTo>
                    <a:pt x="6391" y="3331"/>
                    <a:pt x="6383" y="3346"/>
                    <a:pt x="6395" y="3403"/>
                  </a:cubicBezTo>
                  <a:cubicBezTo>
                    <a:pt x="6440" y="3430"/>
                    <a:pt x="6508" y="3426"/>
                    <a:pt x="6467" y="3463"/>
                  </a:cubicBezTo>
                  <a:cubicBezTo>
                    <a:pt x="6508" y="3489"/>
                    <a:pt x="6392" y="3411"/>
                    <a:pt x="6395" y="3445"/>
                  </a:cubicBezTo>
                  <a:cubicBezTo>
                    <a:pt x="6301" y="3516"/>
                    <a:pt x="6374" y="3517"/>
                    <a:pt x="6317" y="3529"/>
                  </a:cubicBezTo>
                  <a:cubicBezTo>
                    <a:pt x="6320" y="3493"/>
                    <a:pt x="6308" y="3439"/>
                    <a:pt x="6335" y="3427"/>
                  </a:cubicBezTo>
                  <a:cubicBezTo>
                    <a:pt x="6326" y="3358"/>
                    <a:pt x="6321" y="3340"/>
                    <a:pt x="6332" y="3295"/>
                  </a:cubicBezTo>
                  <a:cubicBezTo>
                    <a:pt x="6343" y="3250"/>
                    <a:pt x="6311" y="3151"/>
                    <a:pt x="6404" y="3154"/>
                  </a:cubicBezTo>
                  <a:cubicBezTo>
                    <a:pt x="6479" y="3151"/>
                    <a:pt x="6455" y="3151"/>
                    <a:pt x="6473" y="3109"/>
                  </a:cubicBezTo>
                  <a:cubicBezTo>
                    <a:pt x="6500" y="3052"/>
                    <a:pt x="6440" y="3079"/>
                    <a:pt x="6509" y="2965"/>
                  </a:cubicBezTo>
                  <a:cubicBezTo>
                    <a:pt x="6512" y="2950"/>
                    <a:pt x="6506" y="2917"/>
                    <a:pt x="6494" y="2902"/>
                  </a:cubicBezTo>
                  <a:cubicBezTo>
                    <a:pt x="6542" y="2896"/>
                    <a:pt x="6623" y="2830"/>
                    <a:pt x="6677" y="2833"/>
                  </a:cubicBezTo>
                  <a:cubicBezTo>
                    <a:pt x="6782" y="2695"/>
                    <a:pt x="6698" y="2659"/>
                    <a:pt x="6782" y="2506"/>
                  </a:cubicBezTo>
                  <a:cubicBezTo>
                    <a:pt x="6824" y="2433"/>
                    <a:pt x="6806" y="2467"/>
                    <a:pt x="6851" y="2437"/>
                  </a:cubicBezTo>
                  <a:cubicBezTo>
                    <a:pt x="6872" y="2428"/>
                    <a:pt x="6899" y="2371"/>
                    <a:pt x="6914" y="2320"/>
                  </a:cubicBezTo>
                  <a:cubicBezTo>
                    <a:pt x="6962" y="2293"/>
                    <a:pt x="6905" y="2266"/>
                    <a:pt x="6896" y="2224"/>
                  </a:cubicBezTo>
                  <a:cubicBezTo>
                    <a:pt x="6979" y="2080"/>
                    <a:pt x="6940" y="2177"/>
                    <a:pt x="6950" y="2149"/>
                  </a:cubicBezTo>
                  <a:cubicBezTo>
                    <a:pt x="6989" y="2107"/>
                    <a:pt x="6937" y="2086"/>
                    <a:pt x="6956" y="2056"/>
                  </a:cubicBezTo>
                  <a:cubicBezTo>
                    <a:pt x="6975" y="2026"/>
                    <a:pt x="6971" y="2119"/>
                    <a:pt x="7064" y="1969"/>
                  </a:cubicBezTo>
                  <a:cubicBezTo>
                    <a:pt x="7090" y="1935"/>
                    <a:pt x="7096" y="1872"/>
                    <a:pt x="7115" y="1852"/>
                  </a:cubicBezTo>
                  <a:cubicBezTo>
                    <a:pt x="7145" y="1827"/>
                    <a:pt x="7169" y="1878"/>
                    <a:pt x="7181" y="1849"/>
                  </a:cubicBezTo>
                  <a:cubicBezTo>
                    <a:pt x="7194" y="1824"/>
                    <a:pt x="7193" y="1756"/>
                    <a:pt x="7196" y="1699"/>
                  </a:cubicBezTo>
                  <a:cubicBezTo>
                    <a:pt x="7218" y="1612"/>
                    <a:pt x="7289" y="1660"/>
                    <a:pt x="7295" y="1591"/>
                  </a:cubicBezTo>
                  <a:cubicBezTo>
                    <a:pt x="7317" y="1559"/>
                    <a:pt x="7311" y="1547"/>
                    <a:pt x="7319" y="1480"/>
                  </a:cubicBezTo>
                  <a:cubicBezTo>
                    <a:pt x="7319" y="1369"/>
                    <a:pt x="7394" y="1339"/>
                    <a:pt x="7343" y="1189"/>
                  </a:cubicBezTo>
                  <a:cubicBezTo>
                    <a:pt x="7338" y="1127"/>
                    <a:pt x="7298" y="1141"/>
                    <a:pt x="7289" y="1108"/>
                  </a:cubicBezTo>
                  <a:cubicBezTo>
                    <a:pt x="7280" y="1075"/>
                    <a:pt x="7301" y="1060"/>
                    <a:pt x="7286" y="988"/>
                  </a:cubicBezTo>
                  <a:cubicBezTo>
                    <a:pt x="7289" y="901"/>
                    <a:pt x="7258" y="863"/>
                    <a:pt x="7244" y="850"/>
                  </a:cubicBezTo>
                  <a:cubicBezTo>
                    <a:pt x="7230" y="837"/>
                    <a:pt x="7217" y="918"/>
                    <a:pt x="7202" y="910"/>
                  </a:cubicBezTo>
                  <a:cubicBezTo>
                    <a:pt x="7187" y="902"/>
                    <a:pt x="7170" y="833"/>
                    <a:pt x="7151" y="802"/>
                  </a:cubicBezTo>
                  <a:cubicBezTo>
                    <a:pt x="7132" y="771"/>
                    <a:pt x="7102" y="727"/>
                    <a:pt x="7085" y="721"/>
                  </a:cubicBezTo>
                  <a:cubicBezTo>
                    <a:pt x="7068" y="715"/>
                    <a:pt x="7045" y="745"/>
                    <a:pt x="7046" y="766"/>
                  </a:cubicBezTo>
                  <a:cubicBezTo>
                    <a:pt x="7047" y="787"/>
                    <a:pt x="7092" y="830"/>
                    <a:pt x="7091" y="847"/>
                  </a:cubicBezTo>
                  <a:cubicBezTo>
                    <a:pt x="7090" y="864"/>
                    <a:pt x="7057" y="894"/>
                    <a:pt x="7037" y="871"/>
                  </a:cubicBezTo>
                  <a:cubicBezTo>
                    <a:pt x="7017" y="848"/>
                    <a:pt x="7016" y="758"/>
                    <a:pt x="6968" y="709"/>
                  </a:cubicBezTo>
                  <a:cubicBezTo>
                    <a:pt x="6920" y="660"/>
                    <a:pt x="6791" y="608"/>
                    <a:pt x="6746" y="577"/>
                  </a:cubicBezTo>
                  <a:cubicBezTo>
                    <a:pt x="6701" y="546"/>
                    <a:pt x="6716" y="536"/>
                    <a:pt x="6695" y="523"/>
                  </a:cubicBezTo>
                  <a:cubicBezTo>
                    <a:pt x="6674" y="510"/>
                    <a:pt x="6647" y="499"/>
                    <a:pt x="6617" y="499"/>
                  </a:cubicBezTo>
                  <a:cubicBezTo>
                    <a:pt x="6587" y="499"/>
                    <a:pt x="6547" y="510"/>
                    <a:pt x="6512" y="526"/>
                  </a:cubicBezTo>
                  <a:cubicBezTo>
                    <a:pt x="6477" y="542"/>
                    <a:pt x="6439" y="586"/>
                    <a:pt x="6407" y="592"/>
                  </a:cubicBezTo>
                  <a:cubicBezTo>
                    <a:pt x="6375" y="598"/>
                    <a:pt x="6347" y="559"/>
                    <a:pt x="6317" y="562"/>
                  </a:cubicBezTo>
                  <a:cubicBezTo>
                    <a:pt x="6254" y="607"/>
                    <a:pt x="6287" y="622"/>
                    <a:pt x="6227" y="610"/>
                  </a:cubicBezTo>
                  <a:cubicBezTo>
                    <a:pt x="6176" y="601"/>
                    <a:pt x="6206" y="649"/>
                    <a:pt x="6146" y="625"/>
                  </a:cubicBezTo>
                  <a:cubicBezTo>
                    <a:pt x="6166" y="576"/>
                    <a:pt x="6035" y="610"/>
                    <a:pt x="6113" y="691"/>
                  </a:cubicBezTo>
                  <a:cubicBezTo>
                    <a:pt x="6157" y="657"/>
                    <a:pt x="6089" y="772"/>
                    <a:pt x="6083" y="769"/>
                  </a:cubicBezTo>
                  <a:cubicBezTo>
                    <a:pt x="6044" y="766"/>
                    <a:pt x="6050" y="799"/>
                    <a:pt x="6026" y="769"/>
                  </a:cubicBezTo>
                  <a:cubicBezTo>
                    <a:pt x="5897" y="814"/>
                    <a:pt x="5999" y="817"/>
                    <a:pt x="5903" y="829"/>
                  </a:cubicBezTo>
                  <a:cubicBezTo>
                    <a:pt x="5820" y="809"/>
                    <a:pt x="5882" y="826"/>
                    <a:pt x="5855" y="766"/>
                  </a:cubicBezTo>
                  <a:cubicBezTo>
                    <a:pt x="5888" y="766"/>
                    <a:pt x="5892" y="810"/>
                    <a:pt x="5909" y="769"/>
                  </a:cubicBezTo>
                  <a:cubicBezTo>
                    <a:pt x="5926" y="728"/>
                    <a:pt x="5924" y="607"/>
                    <a:pt x="5957" y="520"/>
                  </a:cubicBezTo>
                  <a:cubicBezTo>
                    <a:pt x="5966" y="463"/>
                    <a:pt x="5960" y="481"/>
                    <a:pt x="5930" y="451"/>
                  </a:cubicBezTo>
                  <a:cubicBezTo>
                    <a:pt x="5876" y="403"/>
                    <a:pt x="5794" y="431"/>
                    <a:pt x="5750" y="439"/>
                  </a:cubicBezTo>
                  <a:cubicBezTo>
                    <a:pt x="5706" y="447"/>
                    <a:pt x="5676" y="503"/>
                    <a:pt x="5666" y="499"/>
                  </a:cubicBezTo>
                  <a:cubicBezTo>
                    <a:pt x="5656" y="495"/>
                    <a:pt x="5729" y="420"/>
                    <a:pt x="5687" y="415"/>
                  </a:cubicBezTo>
                  <a:cubicBezTo>
                    <a:pt x="5645" y="410"/>
                    <a:pt x="5422" y="488"/>
                    <a:pt x="5411" y="469"/>
                  </a:cubicBezTo>
                  <a:cubicBezTo>
                    <a:pt x="5400" y="450"/>
                    <a:pt x="5576" y="370"/>
                    <a:pt x="5621" y="304"/>
                  </a:cubicBezTo>
                  <a:cubicBezTo>
                    <a:pt x="5671" y="261"/>
                    <a:pt x="5703" y="250"/>
                    <a:pt x="5705" y="226"/>
                  </a:cubicBezTo>
                  <a:cubicBezTo>
                    <a:pt x="5707" y="202"/>
                    <a:pt x="5649" y="183"/>
                    <a:pt x="5633" y="160"/>
                  </a:cubicBezTo>
                  <a:cubicBezTo>
                    <a:pt x="5617" y="137"/>
                    <a:pt x="5635" y="103"/>
                    <a:pt x="5606" y="91"/>
                  </a:cubicBezTo>
                  <a:cubicBezTo>
                    <a:pt x="5577" y="79"/>
                    <a:pt x="5495" y="100"/>
                    <a:pt x="5462" y="91"/>
                  </a:cubicBezTo>
                  <a:cubicBezTo>
                    <a:pt x="5429" y="82"/>
                    <a:pt x="5429" y="47"/>
                    <a:pt x="5405" y="34"/>
                  </a:cubicBezTo>
                  <a:cubicBezTo>
                    <a:pt x="5381" y="21"/>
                    <a:pt x="5354" y="0"/>
                    <a:pt x="5318" y="13"/>
                  </a:cubicBezTo>
                  <a:cubicBezTo>
                    <a:pt x="5282" y="26"/>
                    <a:pt x="5252" y="100"/>
                    <a:pt x="5186" y="112"/>
                  </a:cubicBezTo>
                  <a:cubicBezTo>
                    <a:pt x="5127" y="98"/>
                    <a:pt x="5105" y="334"/>
                    <a:pt x="5054" y="331"/>
                  </a:cubicBezTo>
                  <a:cubicBezTo>
                    <a:pt x="4910" y="418"/>
                    <a:pt x="4935" y="664"/>
                    <a:pt x="4892" y="688"/>
                  </a:cubicBezTo>
                  <a:cubicBezTo>
                    <a:pt x="4817" y="721"/>
                    <a:pt x="4949" y="814"/>
                    <a:pt x="4961" y="838"/>
                  </a:cubicBezTo>
                  <a:cubicBezTo>
                    <a:pt x="4942" y="886"/>
                    <a:pt x="4948" y="963"/>
                    <a:pt x="4919" y="997"/>
                  </a:cubicBezTo>
                  <a:cubicBezTo>
                    <a:pt x="4890" y="1031"/>
                    <a:pt x="4827" y="1027"/>
                    <a:pt x="4790" y="1039"/>
                  </a:cubicBezTo>
                  <a:cubicBezTo>
                    <a:pt x="4742" y="1051"/>
                    <a:pt x="4748" y="1072"/>
                    <a:pt x="4697" y="1066"/>
                  </a:cubicBezTo>
                  <a:cubicBezTo>
                    <a:pt x="4679" y="1052"/>
                    <a:pt x="4607" y="1033"/>
                    <a:pt x="4562" y="1066"/>
                  </a:cubicBezTo>
                  <a:cubicBezTo>
                    <a:pt x="4541" y="1069"/>
                    <a:pt x="4661" y="1180"/>
                    <a:pt x="4733" y="1228"/>
                  </a:cubicBezTo>
                  <a:cubicBezTo>
                    <a:pt x="4766" y="1276"/>
                    <a:pt x="4785" y="1335"/>
                    <a:pt x="4778" y="1339"/>
                  </a:cubicBezTo>
                  <a:cubicBezTo>
                    <a:pt x="4771" y="1343"/>
                    <a:pt x="4720" y="1275"/>
                    <a:pt x="4691" y="1255"/>
                  </a:cubicBezTo>
                  <a:cubicBezTo>
                    <a:pt x="4661" y="1237"/>
                    <a:pt x="4628" y="1246"/>
                    <a:pt x="4601" y="1219"/>
                  </a:cubicBezTo>
                  <a:cubicBezTo>
                    <a:pt x="4539" y="1238"/>
                    <a:pt x="4412" y="1417"/>
                    <a:pt x="4319" y="1372"/>
                  </a:cubicBezTo>
                  <a:cubicBezTo>
                    <a:pt x="4251" y="1408"/>
                    <a:pt x="4216" y="1440"/>
                    <a:pt x="4172" y="1465"/>
                  </a:cubicBezTo>
                  <a:cubicBezTo>
                    <a:pt x="4143" y="1420"/>
                    <a:pt x="4100" y="1551"/>
                    <a:pt x="4055" y="1522"/>
                  </a:cubicBezTo>
                  <a:cubicBezTo>
                    <a:pt x="4058" y="1459"/>
                    <a:pt x="4127" y="1450"/>
                    <a:pt x="4127" y="1381"/>
                  </a:cubicBezTo>
                  <a:cubicBezTo>
                    <a:pt x="4137" y="1355"/>
                    <a:pt x="4159" y="1352"/>
                    <a:pt x="4136" y="1342"/>
                  </a:cubicBezTo>
                  <a:cubicBezTo>
                    <a:pt x="4034" y="1366"/>
                    <a:pt x="4035" y="1329"/>
                    <a:pt x="3989" y="1324"/>
                  </a:cubicBezTo>
                  <a:cubicBezTo>
                    <a:pt x="3956" y="1399"/>
                    <a:pt x="3899" y="1369"/>
                    <a:pt x="3776" y="1381"/>
                  </a:cubicBezTo>
                  <a:cubicBezTo>
                    <a:pt x="3752" y="1360"/>
                    <a:pt x="3710" y="1375"/>
                    <a:pt x="3674" y="1384"/>
                  </a:cubicBezTo>
                  <a:cubicBezTo>
                    <a:pt x="3698" y="1435"/>
                    <a:pt x="3722" y="1384"/>
                    <a:pt x="3710" y="1447"/>
                  </a:cubicBezTo>
                  <a:cubicBezTo>
                    <a:pt x="3677" y="1441"/>
                    <a:pt x="3622" y="1417"/>
                    <a:pt x="3590" y="1432"/>
                  </a:cubicBezTo>
                  <a:cubicBezTo>
                    <a:pt x="3558" y="1447"/>
                    <a:pt x="3516" y="1528"/>
                    <a:pt x="3518" y="1537"/>
                  </a:cubicBezTo>
                  <a:cubicBezTo>
                    <a:pt x="3673" y="1597"/>
                    <a:pt x="3518" y="1522"/>
                    <a:pt x="3605" y="1489"/>
                  </a:cubicBezTo>
                  <a:cubicBezTo>
                    <a:pt x="3622" y="1489"/>
                    <a:pt x="3600" y="1532"/>
                    <a:pt x="3623" y="1540"/>
                  </a:cubicBezTo>
                  <a:cubicBezTo>
                    <a:pt x="3646" y="1548"/>
                    <a:pt x="3753" y="1525"/>
                    <a:pt x="3746" y="1537"/>
                  </a:cubicBezTo>
                  <a:cubicBezTo>
                    <a:pt x="3584" y="1627"/>
                    <a:pt x="3683" y="1606"/>
                    <a:pt x="3581" y="1609"/>
                  </a:cubicBezTo>
                  <a:cubicBezTo>
                    <a:pt x="3506" y="1651"/>
                    <a:pt x="3488" y="1597"/>
                    <a:pt x="3431" y="1663"/>
                  </a:cubicBezTo>
                  <a:cubicBezTo>
                    <a:pt x="3383" y="1670"/>
                    <a:pt x="3351" y="1660"/>
                    <a:pt x="3305" y="1675"/>
                  </a:cubicBezTo>
                  <a:cubicBezTo>
                    <a:pt x="3281" y="1682"/>
                    <a:pt x="3334" y="1723"/>
                    <a:pt x="3314" y="1738"/>
                  </a:cubicBezTo>
                  <a:cubicBezTo>
                    <a:pt x="3281" y="1750"/>
                    <a:pt x="3266" y="1684"/>
                    <a:pt x="3152" y="1726"/>
                  </a:cubicBezTo>
                  <a:cubicBezTo>
                    <a:pt x="3028" y="1789"/>
                    <a:pt x="3102" y="1754"/>
                    <a:pt x="3077" y="1762"/>
                  </a:cubicBezTo>
                  <a:cubicBezTo>
                    <a:pt x="3052" y="1770"/>
                    <a:pt x="3011" y="1765"/>
                    <a:pt x="2999" y="1774"/>
                  </a:cubicBezTo>
                  <a:cubicBezTo>
                    <a:pt x="2987" y="1783"/>
                    <a:pt x="3016" y="1803"/>
                    <a:pt x="3005" y="1813"/>
                  </a:cubicBezTo>
                  <a:cubicBezTo>
                    <a:pt x="2975" y="1777"/>
                    <a:pt x="2947" y="1823"/>
                    <a:pt x="2933" y="1831"/>
                  </a:cubicBezTo>
                  <a:cubicBezTo>
                    <a:pt x="2919" y="1839"/>
                    <a:pt x="2936" y="1863"/>
                    <a:pt x="2921" y="1864"/>
                  </a:cubicBezTo>
                  <a:cubicBezTo>
                    <a:pt x="2891" y="1933"/>
                    <a:pt x="2882" y="1816"/>
                    <a:pt x="2840" y="1837"/>
                  </a:cubicBezTo>
                  <a:cubicBezTo>
                    <a:pt x="2812" y="1867"/>
                    <a:pt x="2687" y="1966"/>
                    <a:pt x="2606" y="2095"/>
                  </a:cubicBezTo>
                  <a:cubicBezTo>
                    <a:pt x="2531" y="2077"/>
                    <a:pt x="2469" y="2052"/>
                    <a:pt x="2432" y="2053"/>
                  </a:cubicBezTo>
                  <a:cubicBezTo>
                    <a:pt x="2396" y="2059"/>
                    <a:pt x="2390" y="2023"/>
                    <a:pt x="2381" y="2101"/>
                  </a:cubicBezTo>
                  <a:cubicBezTo>
                    <a:pt x="2398" y="2122"/>
                    <a:pt x="2539" y="2142"/>
                    <a:pt x="2537" y="2179"/>
                  </a:cubicBezTo>
                  <a:cubicBezTo>
                    <a:pt x="2472" y="2208"/>
                    <a:pt x="2402" y="2230"/>
                    <a:pt x="2369" y="2326"/>
                  </a:cubicBezTo>
                  <a:cubicBezTo>
                    <a:pt x="2317" y="2347"/>
                    <a:pt x="2379" y="2393"/>
                    <a:pt x="2324" y="2407"/>
                  </a:cubicBezTo>
                  <a:cubicBezTo>
                    <a:pt x="2304" y="2470"/>
                    <a:pt x="2437" y="2434"/>
                    <a:pt x="2216" y="2293"/>
                  </a:cubicBezTo>
                  <a:cubicBezTo>
                    <a:pt x="2175" y="2307"/>
                    <a:pt x="2135" y="2356"/>
                    <a:pt x="2132" y="2398"/>
                  </a:cubicBezTo>
                  <a:cubicBezTo>
                    <a:pt x="2145" y="2424"/>
                    <a:pt x="2218" y="2426"/>
                    <a:pt x="2246" y="2437"/>
                  </a:cubicBezTo>
                  <a:cubicBezTo>
                    <a:pt x="2271" y="2450"/>
                    <a:pt x="2271" y="2464"/>
                    <a:pt x="2279" y="2476"/>
                  </a:cubicBezTo>
                  <a:cubicBezTo>
                    <a:pt x="2257" y="2495"/>
                    <a:pt x="2316" y="2494"/>
                    <a:pt x="2291" y="2509"/>
                  </a:cubicBezTo>
                  <a:cubicBezTo>
                    <a:pt x="2281" y="2518"/>
                    <a:pt x="2310" y="2568"/>
                    <a:pt x="2303" y="2572"/>
                  </a:cubicBezTo>
                  <a:cubicBezTo>
                    <a:pt x="2296" y="2576"/>
                    <a:pt x="2269" y="2534"/>
                    <a:pt x="2246" y="2533"/>
                  </a:cubicBezTo>
                  <a:cubicBezTo>
                    <a:pt x="2204" y="2575"/>
                    <a:pt x="2186" y="2510"/>
                    <a:pt x="2162" y="2566"/>
                  </a:cubicBezTo>
                  <a:cubicBezTo>
                    <a:pt x="2123" y="2572"/>
                    <a:pt x="2114" y="2572"/>
                    <a:pt x="2138" y="2662"/>
                  </a:cubicBezTo>
                  <a:cubicBezTo>
                    <a:pt x="2253" y="2683"/>
                    <a:pt x="2229" y="2685"/>
                    <a:pt x="2285" y="2746"/>
                  </a:cubicBezTo>
                  <a:cubicBezTo>
                    <a:pt x="2310" y="2769"/>
                    <a:pt x="2262" y="2779"/>
                    <a:pt x="2270" y="2797"/>
                  </a:cubicBezTo>
                  <a:cubicBezTo>
                    <a:pt x="2278" y="2815"/>
                    <a:pt x="2329" y="2848"/>
                    <a:pt x="2333" y="2857"/>
                  </a:cubicBezTo>
                  <a:cubicBezTo>
                    <a:pt x="2325" y="2865"/>
                    <a:pt x="2296" y="2845"/>
                    <a:pt x="2291" y="2851"/>
                  </a:cubicBezTo>
                  <a:cubicBezTo>
                    <a:pt x="2243" y="2872"/>
                    <a:pt x="2292" y="2872"/>
                    <a:pt x="2300" y="2896"/>
                  </a:cubicBezTo>
                  <a:cubicBezTo>
                    <a:pt x="2308" y="2920"/>
                    <a:pt x="2363" y="2920"/>
                    <a:pt x="2342" y="2998"/>
                  </a:cubicBezTo>
                  <a:cubicBezTo>
                    <a:pt x="2337" y="3012"/>
                    <a:pt x="2300" y="2983"/>
                    <a:pt x="2270" y="2980"/>
                  </a:cubicBezTo>
                  <a:cubicBezTo>
                    <a:pt x="2299" y="3004"/>
                    <a:pt x="2198" y="2959"/>
                    <a:pt x="2162" y="2980"/>
                  </a:cubicBezTo>
                  <a:cubicBezTo>
                    <a:pt x="2132" y="2983"/>
                    <a:pt x="2111" y="2971"/>
                    <a:pt x="2087" y="3001"/>
                  </a:cubicBezTo>
                  <a:cubicBezTo>
                    <a:pt x="2064" y="3005"/>
                    <a:pt x="2051" y="2993"/>
                    <a:pt x="2024" y="3007"/>
                  </a:cubicBezTo>
                  <a:cubicBezTo>
                    <a:pt x="1952" y="3030"/>
                    <a:pt x="1991" y="3063"/>
                    <a:pt x="1928" y="3082"/>
                  </a:cubicBezTo>
                  <a:cubicBezTo>
                    <a:pt x="1865" y="3076"/>
                    <a:pt x="1902" y="3016"/>
                    <a:pt x="1832" y="3019"/>
                  </a:cubicBezTo>
                  <a:cubicBezTo>
                    <a:pt x="1745" y="3070"/>
                    <a:pt x="1637" y="3049"/>
                    <a:pt x="1559" y="3058"/>
                  </a:cubicBezTo>
                  <a:cubicBezTo>
                    <a:pt x="1379" y="3064"/>
                    <a:pt x="1325" y="2986"/>
                    <a:pt x="1010" y="3043"/>
                  </a:cubicBezTo>
                  <a:cubicBezTo>
                    <a:pt x="962" y="3031"/>
                    <a:pt x="965" y="2992"/>
                    <a:pt x="938" y="3028"/>
                  </a:cubicBezTo>
                  <a:cubicBezTo>
                    <a:pt x="893" y="3058"/>
                    <a:pt x="950" y="3083"/>
                    <a:pt x="941" y="3106"/>
                  </a:cubicBezTo>
                  <a:cubicBezTo>
                    <a:pt x="932" y="3129"/>
                    <a:pt x="897" y="3149"/>
                    <a:pt x="884" y="3166"/>
                  </a:cubicBezTo>
                  <a:cubicBezTo>
                    <a:pt x="871" y="3183"/>
                    <a:pt x="857" y="3186"/>
                    <a:pt x="863" y="3208"/>
                  </a:cubicBezTo>
                  <a:cubicBezTo>
                    <a:pt x="869" y="3230"/>
                    <a:pt x="917" y="3238"/>
                    <a:pt x="920" y="3298"/>
                  </a:cubicBezTo>
                  <a:cubicBezTo>
                    <a:pt x="918" y="3312"/>
                    <a:pt x="850" y="3283"/>
                    <a:pt x="848" y="3292"/>
                  </a:cubicBezTo>
                  <a:cubicBezTo>
                    <a:pt x="807" y="3267"/>
                    <a:pt x="905" y="3342"/>
                    <a:pt x="908" y="3355"/>
                  </a:cubicBezTo>
                  <a:cubicBezTo>
                    <a:pt x="911" y="3368"/>
                    <a:pt x="867" y="3344"/>
                    <a:pt x="869" y="3370"/>
                  </a:cubicBezTo>
                  <a:cubicBezTo>
                    <a:pt x="871" y="3396"/>
                    <a:pt x="923" y="3403"/>
                    <a:pt x="917" y="3511"/>
                  </a:cubicBezTo>
                  <a:cubicBezTo>
                    <a:pt x="912" y="3556"/>
                    <a:pt x="852" y="3608"/>
                    <a:pt x="839" y="3640"/>
                  </a:cubicBezTo>
                  <a:cubicBezTo>
                    <a:pt x="826" y="3672"/>
                    <a:pt x="834" y="3690"/>
                    <a:pt x="839" y="3703"/>
                  </a:cubicBezTo>
                  <a:cubicBezTo>
                    <a:pt x="844" y="3716"/>
                    <a:pt x="872" y="3708"/>
                    <a:pt x="872" y="3721"/>
                  </a:cubicBezTo>
                  <a:cubicBezTo>
                    <a:pt x="872" y="3734"/>
                    <a:pt x="842" y="3761"/>
                    <a:pt x="836" y="3784"/>
                  </a:cubicBezTo>
                  <a:cubicBezTo>
                    <a:pt x="830" y="3807"/>
                    <a:pt x="815" y="3828"/>
                    <a:pt x="839" y="3859"/>
                  </a:cubicBezTo>
                  <a:cubicBezTo>
                    <a:pt x="864" y="3888"/>
                    <a:pt x="953" y="3951"/>
                    <a:pt x="983" y="3970"/>
                  </a:cubicBezTo>
                  <a:cubicBezTo>
                    <a:pt x="1013" y="3989"/>
                    <a:pt x="1003" y="3969"/>
                    <a:pt x="1022" y="3976"/>
                  </a:cubicBezTo>
                  <a:cubicBezTo>
                    <a:pt x="1066" y="4002"/>
                    <a:pt x="1079" y="3996"/>
                    <a:pt x="1100" y="4015"/>
                  </a:cubicBezTo>
                  <a:cubicBezTo>
                    <a:pt x="1121" y="4034"/>
                    <a:pt x="1136" y="4065"/>
                    <a:pt x="1145" y="4087"/>
                  </a:cubicBezTo>
                  <a:cubicBezTo>
                    <a:pt x="1144" y="4112"/>
                    <a:pt x="1091" y="4140"/>
                    <a:pt x="1094" y="4165"/>
                  </a:cubicBezTo>
                  <a:cubicBezTo>
                    <a:pt x="1097" y="4190"/>
                    <a:pt x="1153" y="4212"/>
                    <a:pt x="1166" y="4240"/>
                  </a:cubicBezTo>
                  <a:cubicBezTo>
                    <a:pt x="1179" y="4268"/>
                    <a:pt x="1146" y="4305"/>
                    <a:pt x="1172" y="4333"/>
                  </a:cubicBezTo>
                  <a:cubicBezTo>
                    <a:pt x="1244" y="4339"/>
                    <a:pt x="1289" y="4345"/>
                    <a:pt x="1322" y="4411"/>
                  </a:cubicBezTo>
                  <a:cubicBezTo>
                    <a:pt x="1314" y="4441"/>
                    <a:pt x="1332" y="4453"/>
                    <a:pt x="1334" y="4483"/>
                  </a:cubicBezTo>
                  <a:cubicBezTo>
                    <a:pt x="1366" y="4513"/>
                    <a:pt x="1367" y="4577"/>
                    <a:pt x="1361" y="4606"/>
                  </a:cubicBezTo>
                  <a:cubicBezTo>
                    <a:pt x="1355" y="4635"/>
                    <a:pt x="1317" y="4628"/>
                    <a:pt x="1298" y="4654"/>
                  </a:cubicBezTo>
                  <a:cubicBezTo>
                    <a:pt x="1279" y="4680"/>
                    <a:pt x="1264" y="4734"/>
                    <a:pt x="1247" y="4765"/>
                  </a:cubicBezTo>
                  <a:cubicBezTo>
                    <a:pt x="1247" y="4780"/>
                    <a:pt x="1185" y="4813"/>
                    <a:pt x="1193" y="4840"/>
                  </a:cubicBezTo>
                  <a:cubicBezTo>
                    <a:pt x="1202" y="4867"/>
                    <a:pt x="1204" y="4897"/>
                    <a:pt x="1178" y="4924"/>
                  </a:cubicBezTo>
                  <a:cubicBezTo>
                    <a:pt x="1153" y="4951"/>
                    <a:pt x="1181" y="4975"/>
                    <a:pt x="1217" y="5005"/>
                  </a:cubicBezTo>
                  <a:cubicBezTo>
                    <a:pt x="1225" y="5053"/>
                    <a:pt x="1227" y="5171"/>
                    <a:pt x="1229" y="5215"/>
                  </a:cubicBezTo>
                  <a:cubicBezTo>
                    <a:pt x="1231" y="5259"/>
                    <a:pt x="1226" y="5234"/>
                    <a:pt x="1229" y="5272"/>
                  </a:cubicBezTo>
                  <a:cubicBezTo>
                    <a:pt x="1232" y="5310"/>
                    <a:pt x="1265" y="5403"/>
                    <a:pt x="1250" y="5446"/>
                  </a:cubicBezTo>
                  <a:cubicBezTo>
                    <a:pt x="1239" y="5472"/>
                    <a:pt x="1208" y="5500"/>
                    <a:pt x="1139" y="5533"/>
                  </a:cubicBezTo>
                  <a:cubicBezTo>
                    <a:pt x="1120" y="5543"/>
                    <a:pt x="1050" y="5476"/>
                    <a:pt x="1037" y="5503"/>
                  </a:cubicBezTo>
                  <a:cubicBezTo>
                    <a:pt x="1024" y="5530"/>
                    <a:pt x="1068" y="5664"/>
                    <a:pt x="1061" y="5695"/>
                  </a:cubicBezTo>
                  <a:cubicBezTo>
                    <a:pt x="1054" y="5726"/>
                    <a:pt x="1025" y="5715"/>
                    <a:pt x="992" y="5692"/>
                  </a:cubicBezTo>
                  <a:cubicBezTo>
                    <a:pt x="989" y="5650"/>
                    <a:pt x="890" y="5614"/>
                    <a:pt x="863" y="5560"/>
                  </a:cubicBezTo>
                  <a:cubicBezTo>
                    <a:pt x="877" y="5523"/>
                    <a:pt x="840" y="5532"/>
                    <a:pt x="839" y="5494"/>
                  </a:cubicBezTo>
                  <a:cubicBezTo>
                    <a:pt x="838" y="5456"/>
                    <a:pt x="857" y="5366"/>
                    <a:pt x="857" y="5332"/>
                  </a:cubicBezTo>
                  <a:cubicBezTo>
                    <a:pt x="854" y="5299"/>
                    <a:pt x="824" y="5312"/>
                    <a:pt x="836" y="5290"/>
                  </a:cubicBezTo>
                  <a:cubicBezTo>
                    <a:pt x="850" y="5272"/>
                    <a:pt x="872" y="5269"/>
                    <a:pt x="881" y="5257"/>
                  </a:cubicBezTo>
                  <a:cubicBezTo>
                    <a:pt x="890" y="5245"/>
                    <a:pt x="884" y="5229"/>
                    <a:pt x="893" y="5215"/>
                  </a:cubicBezTo>
                  <a:cubicBezTo>
                    <a:pt x="902" y="5201"/>
                    <a:pt x="929" y="5207"/>
                    <a:pt x="935" y="5170"/>
                  </a:cubicBezTo>
                  <a:cubicBezTo>
                    <a:pt x="961" y="5158"/>
                    <a:pt x="921" y="5036"/>
                    <a:pt x="926" y="4993"/>
                  </a:cubicBezTo>
                  <a:cubicBezTo>
                    <a:pt x="914" y="4933"/>
                    <a:pt x="962" y="4945"/>
                    <a:pt x="968" y="4912"/>
                  </a:cubicBezTo>
                  <a:cubicBezTo>
                    <a:pt x="974" y="4879"/>
                    <a:pt x="953" y="4849"/>
                    <a:pt x="962" y="4795"/>
                  </a:cubicBezTo>
                  <a:cubicBezTo>
                    <a:pt x="996" y="4760"/>
                    <a:pt x="1138" y="4733"/>
                    <a:pt x="1175" y="4702"/>
                  </a:cubicBezTo>
                  <a:cubicBezTo>
                    <a:pt x="1212" y="4671"/>
                    <a:pt x="1175" y="4628"/>
                    <a:pt x="1184" y="4609"/>
                  </a:cubicBezTo>
                  <a:cubicBezTo>
                    <a:pt x="1176" y="4579"/>
                    <a:pt x="1217" y="4600"/>
                    <a:pt x="1232" y="4588"/>
                  </a:cubicBezTo>
                  <a:cubicBezTo>
                    <a:pt x="1247" y="4576"/>
                    <a:pt x="1273" y="4555"/>
                    <a:pt x="1277" y="4537"/>
                  </a:cubicBezTo>
                  <a:cubicBezTo>
                    <a:pt x="1298" y="4507"/>
                    <a:pt x="1289" y="4498"/>
                    <a:pt x="1256" y="4477"/>
                  </a:cubicBezTo>
                  <a:cubicBezTo>
                    <a:pt x="1245" y="4461"/>
                    <a:pt x="1257" y="4445"/>
                    <a:pt x="1211" y="4441"/>
                  </a:cubicBezTo>
                  <a:cubicBezTo>
                    <a:pt x="1183" y="4399"/>
                    <a:pt x="1035" y="4458"/>
                    <a:pt x="980" y="4450"/>
                  </a:cubicBezTo>
                  <a:cubicBezTo>
                    <a:pt x="925" y="4442"/>
                    <a:pt x="901" y="4416"/>
                    <a:pt x="878" y="4390"/>
                  </a:cubicBezTo>
                  <a:cubicBezTo>
                    <a:pt x="851" y="4385"/>
                    <a:pt x="839" y="4345"/>
                    <a:pt x="845" y="4294"/>
                  </a:cubicBezTo>
                  <a:cubicBezTo>
                    <a:pt x="815" y="4258"/>
                    <a:pt x="791" y="4176"/>
                    <a:pt x="746" y="4135"/>
                  </a:cubicBezTo>
                  <a:cubicBezTo>
                    <a:pt x="715" y="4101"/>
                    <a:pt x="783" y="4129"/>
                    <a:pt x="761" y="4105"/>
                  </a:cubicBezTo>
                  <a:cubicBezTo>
                    <a:pt x="739" y="4081"/>
                    <a:pt x="654" y="4036"/>
                    <a:pt x="614" y="3994"/>
                  </a:cubicBezTo>
                  <a:cubicBezTo>
                    <a:pt x="559" y="3964"/>
                    <a:pt x="580" y="3874"/>
                    <a:pt x="521" y="3853"/>
                  </a:cubicBezTo>
                  <a:cubicBezTo>
                    <a:pt x="500" y="3846"/>
                    <a:pt x="401" y="3812"/>
                    <a:pt x="422" y="380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 Narrow" pitchFamily="34" charset="0"/>
              </a:endParaRPr>
            </a:p>
          </p:txBody>
        </p:sp>
        <p:pic>
          <p:nvPicPr>
            <p:cNvPr id="104" name="Picture 4">
              <a:hlinkClick r:id="rId11" action="ppaction://hlinksldjump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89" b="87823" l="4884" r="98201">
                          <a14:foregroundMark x1="37018" y1="31181" x2="39075" y2="44834"/>
                          <a14:foregroundMark x1="43702" y1="29520" x2="46530" y2="48155"/>
                          <a14:foregroundMark x1="52442" y1="48155" x2="50643" y2="24170"/>
                          <a14:foregroundMark x1="55270" y1="28044" x2="58355" y2="50185"/>
                          <a14:foregroundMark x1="45501" y1="16236" x2="66581" y2="40221"/>
                          <a14:foregroundMark x1="48329" y1="69742" x2="23136" y2="35055"/>
                          <a14:foregroundMark x1="24936" y1="32103" x2="27249" y2="28782"/>
                          <a14:backgroundMark x1="37789" y1="85240" x2="37789" y2="85240"/>
                          <a14:backgroundMark x1="37275" y1="80996" x2="10283" y2="85609"/>
                          <a14:backgroundMark x1="57584" y1="84686" x2="88175" y2="85240"/>
                          <a14:backgroundMark x1="63496" y1="80258" x2="78149" y2="813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299" y="2665020"/>
              <a:ext cx="219505" cy="3058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1689626" y="2862467"/>
              <a:ext cx="162152" cy="187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ru-RU" sz="7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77023" y="2671971"/>
              <a:ext cx="777433" cy="21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900" b="1" dirty="0" smtClean="0">
                  <a:solidFill>
                    <a:schemeClr val="tx1"/>
                  </a:solidFill>
                  <a:latin typeface="Book Antiqua" panose="02040602050305030304" pitchFamily="18" charset="0"/>
                  <a:hlinkClick r:id="rId11" action="ppaction://hlinksldjump"/>
                </a:rPr>
                <a:t>Ачинский</a:t>
              </a:r>
              <a:endParaRPr lang="ru-RU" sz="9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62128" y="3100157"/>
              <a:ext cx="903612" cy="21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ru-RU" sz="900" b="1" dirty="0" smtClean="0">
                  <a:solidFill>
                    <a:schemeClr val="accent6">
                      <a:lumMod val="25000"/>
                    </a:schemeClr>
                  </a:solidFill>
                  <a:latin typeface="Book Antiqua" panose="02040602050305030304" pitchFamily="18" charset="0"/>
                  <a:hlinkClick r:id="rId12" action="ppaction://hlinksldjump"/>
                </a:rPr>
                <a:t>Шарыповский</a:t>
              </a:r>
              <a:endParaRPr lang="ru-RU" sz="900" b="1" dirty="0">
                <a:solidFill>
                  <a:schemeClr val="accent6">
                    <a:lumMod val="2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54455" y="2888755"/>
              <a:ext cx="956138" cy="34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ru-RU" sz="900" b="1" dirty="0" smtClean="0">
                <a:solidFill>
                  <a:schemeClr val="accent6">
                    <a:lumMod val="25000"/>
                  </a:schemeClr>
                </a:solidFill>
              </a:endParaRPr>
            </a:p>
            <a:p>
              <a:r>
                <a:rPr lang="ru-RU" sz="900" b="1" dirty="0" smtClean="0">
                  <a:solidFill>
                    <a:schemeClr val="accent6">
                      <a:lumMod val="25000"/>
                    </a:schemeClr>
                  </a:solidFill>
                  <a:latin typeface="Book Antiqua" panose="02040602050305030304" pitchFamily="18" charset="0"/>
                  <a:hlinkClick r:id="rId13" action="ppaction://hlinksldjump"/>
                </a:rPr>
                <a:t>Балахтинский</a:t>
              </a:r>
              <a:endParaRPr lang="ru-RU" sz="900" b="1" dirty="0">
                <a:solidFill>
                  <a:schemeClr val="accent6">
                    <a:lumMod val="2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22170" y="2357682"/>
              <a:ext cx="162152" cy="20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ru-RU" sz="8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77023" y="3856511"/>
              <a:ext cx="162152" cy="20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60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ru-RU" sz="800" b="1" dirty="0">
                <a:solidFill>
                  <a:schemeClr val="accent6">
                    <a:lumMod val="25000"/>
                  </a:schemeClr>
                </a:solidFill>
              </a:endParaRPr>
            </a:p>
          </p:txBody>
        </p:sp>
      </p:grpSp>
      <p:pic>
        <p:nvPicPr>
          <p:cNvPr id="27" name="Picture 4">
            <a:hlinkClick r:id="rId1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62" y="2925117"/>
            <a:ext cx="250070" cy="3256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hlinkClick r:id="rId14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07" y="2347551"/>
            <a:ext cx="250070" cy="3256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hlinkClick r:id="rId1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94" y="3524934"/>
            <a:ext cx="248295" cy="3256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05280" y="3458507"/>
            <a:ext cx="1206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Book Antiqua" panose="02040602050305030304" pitchFamily="18" charset="0"/>
                <a:hlinkClick r:id="rId15" action="ppaction://hlinksldjump"/>
              </a:rPr>
              <a:t>Краснотуранский</a:t>
            </a:r>
            <a:endParaRPr lang="ru-RU" sz="900" b="1" dirty="0"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75493" y="2268135"/>
            <a:ext cx="696907" cy="34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hlinkClick r:id="rId14" action="ppaction://hlinksldjump"/>
              </a:rPr>
              <a:t>Уярский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3" name="Picture 4">
            <a:hlinkClick r:id="rId16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9" y="4135721"/>
            <a:ext cx="248295" cy="3256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14794" y="4298550"/>
            <a:ext cx="925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Book Antiqua" panose="02040602050305030304" pitchFamily="18" charset="0"/>
                <a:hlinkClick r:id="rId16" action="ppaction://hlinksldjump"/>
              </a:rPr>
              <a:t>К</a:t>
            </a:r>
            <a:r>
              <a:rPr lang="ru-RU" sz="900" b="1" dirty="0" smtClean="0">
                <a:latin typeface="Book Antiqua" panose="02040602050305030304" pitchFamily="18" charset="0"/>
                <a:hlinkClick r:id="rId16" action="ppaction://hlinksldjump"/>
              </a:rPr>
              <a:t>аратузский</a:t>
            </a:r>
            <a:endParaRPr lang="ru-RU" sz="900" b="1" dirty="0">
              <a:latin typeface="Book Antiqua" panose="02040602050305030304" pitchFamily="18" charset="0"/>
            </a:endParaRPr>
          </a:p>
        </p:txBody>
      </p:sp>
      <p:pic>
        <p:nvPicPr>
          <p:cNvPr id="30" name="Picture 4">
            <a:hlinkClick r:id="rId12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3" y="2892193"/>
            <a:ext cx="250070" cy="3256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4136" y="112328"/>
            <a:ext cx="52200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Ачинский район– 2 площадки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73745" y="483520"/>
            <a:ext cx="8640960" cy="2216220"/>
            <a:chOff x="251520" y="843558"/>
            <a:chExt cx="8640960" cy="18533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Box 12"/>
            <p:cNvSpPr txBox="1"/>
            <p:nvPr/>
          </p:nvSpPr>
          <p:spPr>
            <a:xfrm>
              <a:off x="251520" y="1157285"/>
              <a:ext cx="8640960" cy="2194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3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государственная собственность до разграничения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1587764"/>
              <a:ext cx="8640960" cy="24451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200" dirty="0">
                  <a:latin typeface="Book Antiqua" panose="02040602050305030304" pitchFamily="18" charset="0"/>
                </a:rPr>
                <a:t>земли сельскохозяйственного </a:t>
              </a:r>
              <a:r>
                <a:rPr lang="ru-RU" sz="1200" dirty="0" smtClean="0">
                  <a:latin typeface="Book Antiqua" panose="02040602050305030304" pitchFamily="18" charset="0"/>
                </a:rPr>
                <a:t> назначения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0" y="1901491"/>
              <a:ext cx="8640960" cy="3506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3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использования</a:t>
              </a:r>
              <a:r>
                <a:rPr lang="ru-RU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для сельскохозяйственного </a:t>
              </a:r>
              <a:b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</a:b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использования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2452393"/>
              <a:ext cx="8640960" cy="2445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3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продажа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/</a:t>
              </a: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аренда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843558"/>
              <a:ext cx="8640960" cy="2445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ru-RU" sz="1300" b="1" u="sng" dirty="0"/>
                <a:t>Размеры </a:t>
              </a:r>
              <a:r>
                <a:rPr lang="ru-RU" sz="1300" b="1" u="sng" dirty="0" smtClean="0"/>
                <a:t>участков (Га)</a:t>
              </a:r>
              <a:r>
                <a:rPr lang="ru-RU" sz="1300" b="1" dirty="0" smtClean="0"/>
                <a:t>:</a:t>
              </a:r>
              <a:r>
                <a:rPr lang="en-US" sz="1300" b="1" dirty="0" smtClean="0"/>
                <a:t> </a:t>
              </a:r>
              <a:r>
                <a:rPr lang="ru-RU" sz="1300" b="1" dirty="0" smtClean="0">
                  <a:solidFill>
                    <a:schemeClr val="tx1"/>
                  </a:solidFill>
                </a:rPr>
                <a:t>А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300" b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76,89</a:t>
              </a:r>
              <a:r>
                <a:rPr lang="ru-RU" sz="1300" b="1" dirty="0" smtClean="0"/>
                <a:t> </a:t>
              </a:r>
              <a:r>
                <a:rPr lang="en-US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300" b="1" dirty="0" smtClean="0">
                  <a:solidFill>
                    <a:schemeClr val="tx1"/>
                  </a:solidFill>
                </a:rPr>
                <a:t>Б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1300" b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74,55</a:t>
              </a:r>
              <a:endParaRPr lang="ru-RU" sz="1300" b="1" u="sn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148064" y="3626999"/>
            <a:ext cx="4392488" cy="10329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Контакты: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Головастикова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Елена Юрьевна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b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начальник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отдела земельно-имущественных отношений 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администрации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Ачинского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района 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8 (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39151) 6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14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46,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golovastikova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@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ach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-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rajon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ru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-15240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852742"/>
            <a:ext cx="24482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 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3"/>
              </a:rPr>
              <a:t>24:02:0</a:t>
            </a:r>
            <a:r>
              <a:rPr lang="en-US" sz="12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3"/>
              </a:rPr>
              <a:t>502003</a:t>
            </a:r>
            <a:r>
              <a:rPr lang="ru-RU" sz="12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3"/>
              </a:rPr>
              <a:t>:</a:t>
            </a:r>
            <a:r>
              <a:rPr lang="en-US" sz="12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3"/>
              </a:rPr>
              <a:t>320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3"/>
              </a:rPr>
              <a:t>      </a:t>
            </a:r>
            <a:endParaRPr lang="ru-RU" sz="1200" b="1" u="sng" dirty="0" smtClean="0">
              <a:solidFill>
                <a:schemeClr val="tx2">
                  <a:lumMod val="75000"/>
                </a:schemeClr>
              </a:solidFill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  <a:hlinkClick r:id="rId4"/>
              </a:rPr>
              <a:t>24:02:0703001:70</a:t>
            </a:r>
            <a:endParaRPr lang="ru-RU" sz="1200" u="sng" dirty="0" smtClean="0">
              <a:solidFill>
                <a:schemeClr val="accent1">
                  <a:lumMod val="50000"/>
                </a:schemeClr>
              </a:solidFill>
              <a:uFill>
                <a:solidFill>
                  <a:schemeClr val="bg2"/>
                </a:solidFill>
              </a:uFill>
              <a:latin typeface="Book Antiqua" panose="0204060205030503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0" name="Picture 2" descr="E:\фото\знак МСХ КК\без фона.png">
              <a:hlinkClick r:id="rId5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43" name="Номер слайда 120"/>
          <p:cNvSpPr txBox="1">
            <a:spLocks/>
          </p:cNvSpPr>
          <p:nvPr/>
        </p:nvSpPr>
        <p:spPr>
          <a:xfrm>
            <a:off x="701354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pPr/>
              <a:t>3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4" name="Прямоугольник 43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79512" y="2852739"/>
            <a:ext cx="4938024" cy="1315742"/>
            <a:chOff x="353755" y="3110465"/>
            <a:chExt cx="4362261" cy="101014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27583" y="3110465"/>
              <a:ext cx="3119461" cy="21718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Инфраструктурное обеспечение</a:t>
              </a:r>
            </a:p>
            <a:p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53755" y="3327987"/>
              <a:ext cx="4362261" cy="792624"/>
              <a:chOff x="405107" y="2998745"/>
              <a:chExt cx="4362261" cy="77579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35996" y="3030219"/>
                <a:ext cx="4131372" cy="74431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ru-RU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Электроснабжение</a:t>
                </a:r>
                <a:r>
                  <a:rPr lang="ru-RU" sz="11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нет</a:t>
                </a:r>
              </a:p>
              <a:p>
                <a:pPr>
                  <a:spcBef>
                    <a:spcPts val="400"/>
                  </a:spcBef>
                </a:pPr>
                <a:r>
                  <a:rPr lang="ru-RU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Водоснабжение</a:t>
                </a:r>
                <a:r>
                  <a:rPr lang="ru-RU" sz="11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</a:t>
                </a:r>
                <a:r>
                  <a:rPr lang="ru-RU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 </a:t>
                </a:r>
                <a:r>
                  <a:rPr lang="ru-RU" sz="11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нет</a:t>
                </a:r>
                <a:endParaRPr lang="ru-RU" sz="1100" b="1" i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ru-RU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Связь</a:t>
                </a:r>
                <a:r>
                  <a:rPr lang="ru-RU" sz="11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мобильная </a:t>
                </a:r>
                <a:r>
                  <a:rPr lang="ru-RU" sz="11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сеть</a:t>
                </a:r>
              </a:p>
              <a:p>
                <a:pPr>
                  <a:lnSpc>
                    <a:spcPct val="85000"/>
                  </a:lnSpc>
                </a:pPr>
                <a:endParaRPr lang="ru-RU" sz="1100" b="1" i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ru-RU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Объекты на участках</a:t>
                </a:r>
                <a:r>
                  <a:rPr lang="ru-RU" sz="11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rPr>
                  <a:t>: нет</a:t>
                </a:r>
              </a:p>
            </p:txBody>
          </p:sp>
          <p:pic>
            <p:nvPicPr>
              <p:cNvPr id="67" name="Picture 1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107" y="2998745"/>
                <a:ext cx="209972" cy="209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4" descr="Картинки по запросу водоснабжение значок рисунок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1" t="8340" r="9181" b="15551"/>
              <a:stretch/>
            </p:blipFill>
            <p:spPr bwMode="auto">
              <a:xfrm>
                <a:off x="405305" y="3208718"/>
                <a:ext cx="209577" cy="2049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8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89" y="3420178"/>
                <a:ext cx="179505" cy="182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Прямоугольник 1">
            <a:hlinkClick r:id="rId12"/>
            <a:hlinkHover r:id="" action="ppaction://noaction" highlightClick="1"/>
          </p:cNvPr>
          <p:cNvSpPr/>
          <p:nvPr/>
        </p:nvSpPr>
        <p:spPr>
          <a:xfrm>
            <a:off x="5652124" y="3777821"/>
            <a:ext cx="3262585" cy="16208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13"/>
            <a:hlinkHover r:id="" action="ppaction://noaction" highlightClick="1"/>
          </p:cNvPr>
          <p:cNvSpPr/>
          <p:nvPr/>
        </p:nvSpPr>
        <p:spPr>
          <a:xfrm>
            <a:off x="5652124" y="3597931"/>
            <a:ext cx="3262585" cy="1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19" y="501977"/>
            <a:ext cx="2830537" cy="216411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6" descr="Похожее изображение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2" y="3939903"/>
            <a:ext cx="222963" cy="2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hlinkClick r:id="rId16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99" y="680267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hlinkClick r:id="rId19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33" y="2228948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8264" y="680267"/>
            <a:ext cx="396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 Antiqua" panose="02040602050305030304" pitchFamily="18" charset="0"/>
              </a:rPr>
              <a:t>А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5" y="2286000"/>
            <a:ext cx="33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 Antiqua" panose="02040602050305030304" pitchFamily="18" charset="0"/>
              </a:rPr>
              <a:t>Б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7780" y="112328"/>
            <a:ext cx="79846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Балахтинский район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площадки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73745" y="555530"/>
            <a:ext cx="8640960" cy="2144591"/>
            <a:chOff x="251520" y="843558"/>
            <a:chExt cx="8640960" cy="1712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Box 12"/>
            <p:cNvSpPr txBox="1"/>
            <p:nvPr/>
          </p:nvSpPr>
          <p:spPr>
            <a:xfrm>
              <a:off x="251520" y="1140921"/>
              <a:ext cx="8640960" cy="217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3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муниципальная собственность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1549784"/>
              <a:ext cx="8640960" cy="2095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3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земли сельскохозяйственного назначения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0" y="1929895"/>
              <a:ext cx="8640960" cy="345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3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использования</a:t>
              </a: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для сельскохозяйственного </a:t>
              </a:r>
            </a:p>
            <a:p>
              <a:pPr>
                <a:lnSpc>
                  <a:spcPct val="85000"/>
                </a:lnSpc>
              </a:pP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использования 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2338758"/>
              <a:ext cx="8640960" cy="217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3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аренда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843558"/>
              <a:ext cx="8640960" cy="2335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ru-RU" sz="1300" b="1" u="sng" dirty="0"/>
                <a:t>Размеры участков (Га</a:t>
              </a:r>
              <a:r>
                <a:rPr lang="ru-RU" sz="1300" b="1" u="sng" dirty="0" smtClean="0"/>
                <a:t>)</a:t>
              </a:r>
              <a:r>
                <a:rPr lang="ru-RU" sz="1300" b="1" dirty="0" smtClean="0"/>
                <a:t>:</a:t>
              </a:r>
              <a:r>
                <a:rPr lang="en-US" sz="1300" b="1" dirty="0" smtClean="0"/>
                <a:t> 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 А </a:t>
              </a:r>
              <a:r>
                <a:rPr lang="ru-RU" sz="1300" b="1" u="sng" dirty="0">
                  <a:solidFill>
                    <a:schemeClr val="bg2">
                      <a:lumMod val="25000"/>
                    </a:schemeClr>
                  </a:solidFill>
                </a:rPr>
                <a:t>85,4</a:t>
              </a:r>
              <a:r>
                <a:rPr lang="ru-RU" sz="1300" b="1" dirty="0" smtClean="0"/>
                <a:t>   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Б </a:t>
              </a:r>
              <a:r>
                <a:rPr lang="ru-RU" sz="1300" b="1" u="sng" dirty="0">
                  <a:solidFill>
                    <a:schemeClr val="bg2">
                      <a:lumMod val="25000"/>
                    </a:schemeClr>
                  </a:solidFill>
                </a:rPr>
                <a:t>52,21</a:t>
              </a:r>
              <a:r>
                <a:rPr lang="ru-RU" sz="1300" b="1" dirty="0" smtClean="0"/>
                <a:t>   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В</a:t>
              </a:r>
              <a:r>
                <a:rPr lang="ru-RU" sz="1300" b="1" dirty="0" smtClean="0"/>
                <a:t> </a:t>
              </a:r>
              <a:r>
                <a:rPr lang="ru-RU" sz="1300" b="1" u="sng" dirty="0" smtClean="0"/>
                <a:t>335,93</a:t>
              </a:r>
              <a:r>
                <a:rPr lang="ru-RU" sz="1300" b="1" dirty="0" smtClean="0"/>
                <a:t>  </a:t>
              </a:r>
              <a:r>
                <a:rPr lang="ru-RU" sz="1300" b="1" dirty="0" smtClean="0">
                  <a:solidFill>
                    <a:schemeClr val="accent6">
                      <a:lumMod val="50000"/>
                    </a:schemeClr>
                  </a:solidFill>
                </a:rPr>
                <a:t>Г</a:t>
              </a:r>
              <a:r>
                <a:rPr lang="ru-RU" sz="1300" b="1" dirty="0" smtClean="0"/>
                <a:t> </a:t>
              </a:r>
              <a:r>
                <a:rPr lang="ru-RU" sz="1300" b="1" u="sng" dirty="0"/>
                <a:t>139,4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194717" y="3846120"/>
            <a:ext cx="4046661" cy="9238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Контакты: 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Золотарёв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Александр Иванович, руководитель</a:t>
            </a: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муниципального казённого учреждения «Управление имуществом, земле-пользования и землеустройства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»</a:t>
            </a:r>
            <a:b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8 (39148)21-9-45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;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kumibal@yandex.ru </a:t>
            </a:r>
            <a:r>
              <a:rPr lang="ru-RU" sz="1100" dirty="0" smtClean="0">
                <a:latin typeface="Book Antiqua" panose="02040602050305030304" pitchFamily="18" charset="0"/>
              </a:rPr>
              <a:t>руководитель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sp>
        <p:nvSpPr>
          <p:cNvPr id="3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-15240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6" name="Picture 2" descr="E:\фото\знак МСХ КК\без фона.png">
              <a:hlinkClick r:id="rId3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40" name="Прямоугольник 39"/>
          <p:cNvSpPr/>
          <p:nvPr/>
        </p:nvSpPr>
        <p:spPr>
          <a:xfrm>
            <a:off x="5724128" y="3022147"/>
            <a:ext cx="33843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 </a:t>
            </a:r>
            <a:r>
              <a:rPr lang="ru-RU" sz="1200" u="sng" dirty="0"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5"/>
              </a:rPr>
              <a:t>24:03:1000006:157</a:t>
            </a:r>
            <a:endParaRPr lang="ru-RU" sz="1200" u="sng" dirty="0"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6"/>
              </a:rPr>
              <a:t>24:03:1000007:494</a:t>
            </a:r>
            <a:endParaRPr lang="en-US" sz="1200" u="sng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</a:rPr>
              <a:t>В</a:t>
            </a:r>
            <a:r>
              <a:rPr lang="en-US" sz="1200" b="1" u="sng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7"/>
              </a:rPr>
              <a:t>24:03:1000007:497</a:t>
            </a:r>
            <a:endParaRPr lang="ru-RU" sz="1200" u="sng" dirty="0" smtClean="0">
              <a:solidFill>
                <a:schemeClr val="accent1">
                  <a:lumMod val="50000"/>
                </a:schemeClr>
              </a:solidFill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Г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en-US" sz="1200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8"/>
              </a:rPr>
              <a:t>24:03:1000008:273</a:t>
            </a:r>
            <a:endParaRPr lang="ru-RU" sz="1200" u="sng" dirty="0">
              <a:solidFill>
                <a:schemeClr val="accent1">
                  <a:lumMod val="50000"/>
                </a:schemeClr>
              </a:solidFill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</p:txBody>
      </p:sp>
      <p:sp>
        <p:nvSpPr>
          <p:cNvPr id="37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6965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4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1" name="Прямоугольник 40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79512" y="2899129"/>
            <a:ext cx="4830596" cy="1542320"/>
            <a:chOff x="327936" y="3102611"/>
            <a:chExt cx="3907360" cy="154231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827582" y="3102611"/>
              <a:ext cx="3119461" cy="21718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Инфраструктурное обеспечение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327936" y="3291823"/>
              <a:ext cx="3907360" cy="1353107"/>
              <a:chOff x="327936" y="3291823"/>
              <a:chExt cx="3907360" cy="1353107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327936" y="3291823"/>
                <a:ext cx="3907360" cy="1353107"/>
                <a:chOff x="379288" y="2963358"/>
                <a:chExt cx="3907360" cy="13243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640898" y="3023274"/>
                  <a:ext cx="3645750" cy="126446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ru-RU" sz="11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Электроснабжение</a:t>
                  </a:r>
                  <a:r>
                    <a:rPr lang="ru-RU" sz="11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подстанция 300 кВт (на </a:t>
                  </a:r>
                  <a:r>
                    <a:rPr lang="ru-RU" sz="11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расст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. 4000 м)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 </a:t>
                  </a:r>
                  <a:endParaRPr lang="ru-RU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  <a:p>
                  <a:pPr>
                    <a:lnSpc>
                      <a:spcPct val="85000"/>
                    </a:lnSpc>
                    <a:spcBef>
                      <a:spcPts val="500"/>
                    </a:spcBef>
                  </a:pPr>
                  <a:r>
                    <a:rPr lang="ru-RU" sz="11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Водоснабжение</a:t>
                  </a:r>
                  <a:r>
                    <a:rPr lang="ru-RU" sz="11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</a:t>
                  </a:r>
                  <a:r>
                    <a:rPr lang="ru-RU" sz="11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 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водонапорная </a:t>
                  </a:r>
                  <a:r>
                    <a:rPr lang="ru-RU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башня 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(на </a:t>
                  </a:r>
                  <a:r>
                    <a:rPr lang="ru-RU" sz="11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расст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. 4000 </a:t>
                  </a:r>
                  <a:r>
                    <a:rPr lang="ru-RU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м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)</a:t>
                  </a:r>
                </a:p>
                <a:p>
                  <a:pPr>
                    <a:lnSpc>
                      <a:spcPct val="85000"/>
                    </a:lnSpc>
                    <a:spcBef>
                      <a:spcPts val="500"/>
                    </a:spcBef>
                  </a:pPr>
                  <a:endParaRPr lang="ru-RU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  <a:p>
                  <a:pPr>
                    <a:lnSpc>
                      <a:spcPct val="85000"/>
                    </a:lnSpc>
                    <a:spcBef>
                      <a:spcPts val="500"/>
                    </a:spcBef>
                  </a:pPr>
                  <a:r>
                    <a:rPr lang="ru-RU" sz="11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Связь</a:t>
                  </a:r>
                  <a:r>
                    <a:rPr lang="ru-RU" sz="11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</a:t>
                  </a:r>
                  <a:r>
                    <a:rPr lang="ru-RU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мобильная </a:t>
                  </a:r>
                  <a:r>
                    <a:rPr lang="ru-RU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сеть</a:t>
                  </a:r>
                </a:p>
                <a:p>
                  <a:pPr>
                    <a:lnSpc>
                      <a:spcPct val="85000"/>
                    </a:lnSpc>
                  </a:pPr>
                  <a:endParaRPr lang="en-US" sz="1100" b="1" i="1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  <a:p>
                  <a:pPr>
                    <a:lnSpc>
                      <a:spcPct val="85000"/>
                    </a:lnSpc>
                  </a:pPr>
                  <a:r>
                    <a:rPr lang="ru-RU" sz="11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Объекты на участках</a:t>
                  </a:r>
                  <a:r>
                    <a:rPr lang="ru-RU" sz="11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нет</a:t>
                  </a:r>
                  <a:endParaRPr lang="ru-RU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</p:txBody>
            </p:sp>
            <p:pic>
              <p:nvPicPr>
                <p:cNvPr id="55" name="Picture 12" descr="Похожее изображение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CFCFC"/>
                    </a:clrFrom>
                    <a:clrTo>
                      <a:srgbClr val="FCFCFC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288" y="2963358"/>
                  <a:ext cx="261610" cy="261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14" descr="Картинки по запросу водоснабжение значок рисунок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41" t="8340" r="9181" b="15551"/>
                <a:stretch/>
              </p:blipFill>
              <p:spPr bwMode="auto">
                <a:xfrm>
                  <a:off x="379535" y="3245274"/>
                  <a:ext cx="261116" cy="2554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18" descr="Похожее изображение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917" y="3665879"/>
                  <a:ext cx="230353" cy="2303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6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39" y="4359410"/>
                <a:ext cx="245405" cy="285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92" y="627538"/>
            <a:ext cx="2736305" cy="202366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4">
            <a:hlinkClick r:id="rId16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64" y="1092565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>
            <a:hlinkClick r:id="rId19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66500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>
            <a:hlinkClick r:id="rId20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27872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>
            <a:hlinkClick r:id="rId2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1" y="669510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2769" y="847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32045" y="669510"/>
            <a:ext cx="245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anose="02040602050305030304" pitchFamily="18" charset="0"/>
              </a:rPr>
              <a:t>Г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8047" y="1217247"/>
            <a:ext cx="56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anose="02040602050305030304" pitchFamily="18" charset="0"/>
              </a:rPr>
              <a:t>А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385" y="1064063"/>
            <a:ext cx="44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В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1995686"/>
            <a:ext cx="3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Б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1730" y="123478"/>
            <a:ext cx="642856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Каратузский район – 40 площадок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73753" y="823241"/>
            <a:ext cx="5594395" cy="2723103"/>
            <a:chOff x="251519" y="843558"/>
            <a:chExt cx="8640961" cy="15889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Box 12"/>
            <p:cNvSpPr txBox="1"/>
            <p:nvPr/>
          </p:nvSpPr>
          <p:spPr>
            <a:xfrm>
              <a:off x="251521" y="1168877"/>
              <a:ext cx="8640959" cy="1795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муниципальная собственность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1" y="1494196"/>
              <a:ext cx="8640959" cy="1670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земли сельскохозяйственного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назначения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1" y="1802513"/>
              <a:ext cx="8640959" cy="2801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использования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сельскохозяйственное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19" y="2265480"/>
              <a:ext cx="8640961" cy="1670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аренда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1" y="843558"/>
              <a:ext cx="8640959" cy="1795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ru-RU" b="1" u="sng" dirty="0"/>
                <a:t>Общая площадь всех участков</a:t>
              </a:r>
              <a:r>
                <a:rPr lang="ru-RU" b="1" dirty="0" smtClean="0"/>
                <a:t>:</a:t>
              </a:r>
              <a:r>
                <a:rPr lang="ru-RU" dirty="0" smtClean="0"/>
                <a:t> 6 650,78 Га </a:t>
              </a:r>
              <a:endParaRPr lang="ru-RU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220072" y="4119262"/>
            <a:ext cx="4176464" cy="7567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8288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-16764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-15240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52320" y="2215769"/>
            <a:ext cx="1561358" cy="3844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7979" y="3651871"/>
            <a:ext cx="4552057" cy="94620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Главный специалист 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тдел </a:t>
            </a:r>
            <a:r>
              <a:rPr lang="ru-RU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земельных и имущественных </a:t>
            </a: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отношений администрации Каратузского района</a:t>
            </a:r>
            <a:endParaRPr lang="ru-RU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Назарова </a:t>
            </a:r>
            <a:r>
              <a:rPr lang="ru-RU" sz="1200" dirty="0">
                <a:solidFill>
                  <a:schemeClr val="tx1"/>
                </a:solidFill>
                <a:latin typeface="Book Antiqua" panose="02040602050305030304" pitchFamily="18" charset="0"/>
              </a:rPr>
              <a:t>Оксана Анатольевна </a:t>
            </a:r>
            <a:r>
              <a:rPr lang="en-US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8</a:t>
            </a: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39137</a:t>
            </a:r>
            <a:r>
              <a:rPr lang="ru-RU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r>
              <a:rPr lang="en-US" sz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21850</a:t>
            </a:r>
            <a:endParaRPr lang="en-US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</a:rPr>
              <a:t>zem.karatuz@yandex.ru</a:t>
            </a:r>
            <a:endParaRPr lang="ru-RU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39345" y="1922220"/>
            <a:ext cx="1561358" cy="3844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5" name="Picture 2" descr="E:\фото\знак МСХ КК\без фона.png">
              <a:hlinkClick r:id="rId3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28" name="Прямоугольник 27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6965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5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3" y="2931792"/>
            <a:ext cx="355263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343584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5" y="2931790"/>
            <a:ext cx="369463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27534"/>
            <a:ext cx="2880320" cy="349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Ориентиры участков:</a:t>
            </a:r>
          </a:p>
          <a:p>
            <a:pPr indent="2667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ru-RU" sz="800" b="1" u="sng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д. Алексеевка – 3 участка (605,44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Верхний Кужебар – 5 участков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(1 878,47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Каратузское – 4 участка (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470,07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Качулька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– 2 участка (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349,61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д. Ключи –  4 участка (637,64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д. Лебедевка – 1 участок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(57,81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Нижний Кужебар – 5 участков (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560,73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д. Средний Кужебар – 6 участков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(409,27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Старая Копь – 3 участка (384,66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д. Таловка – 2 участка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(779,4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Таскино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– 3 участка (239,03 Га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с.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Ширыштык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– 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2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участка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(278,65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3947335"/>
            <a:ext cx="2880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5" action="ppaction://hlinksldjump"/>
              </a:rPr>
              <a:t>Кадастровые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5" action="ppaction://hlinksldjump"/>
              </a:rPr>
              <a:t>номера участков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1356" y="4305837"/>
            <a:ext cx="383594" cy="3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84279"/>
              </p:ext>
            </p:extLst>
          </p:nvPr>
        </p:nvGraphicFramePr>
        <p:xfrm>
          <a:off x="4823524" y="123472"/>
          <a:ext cx="4212980" cy="45372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1356"/>
                <a:gridCol w="1009111"/>
                <a:gridCol w="1120344"/>
                <a:gridCol w="1512169"/>
              </a:tblGrid>
              <a:tr h="390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Площадь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участков, Га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Ориентир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Кадастровый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номер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Качулька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"/>
                        </a:rPr>
                        <a:t>24:19:1601001:303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Качулька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"/>
                        </a:rPr>
                        <a:t>24:19:1601001:292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"/>
                        </a:rPr>
                        <a:t>24:19:1901002:231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5"/>
                        </a:rPr>
                        <a:t>24:19:1901001:353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6"/>
                        </a:rPr>
                        <a:t>24:19:1901002:241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50,37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7"/>
                        </a:rPr>
                        <a:t>24:19:1901001:352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8"/>
                        </a:rPr>
                        <a:t>24:19:1901002:230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Таскино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9"/>
                        </a:rPr>
                        <a:t>24:19:1501001:92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114,87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Таскино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0"/>
                        </a:rPr>
                        <a:t>24:19:1501001:81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73,59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Таскино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1"/>
                        </a:rPr>
                        <a:t>24:19:0000000:235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Старая Копь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2"/>
                        </a:rPr>
                        <a:t>24:19:1601002:237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Старая Копь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3"/>
                        </a:rPr>
                        <a:t>24:19:1601002:125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Старая Копь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4"/>
                        </a:rPr>
                        <a:t>24:19:1601001:301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116,05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Алексеевка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5"/>
                        </a:rPr>
                        <a:t>24:19:1801003:233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Алексеевка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6"/>
                        </a:rPr>
                        <a:t>24:19:1801003:234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1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87,96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Верхний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7"/>
                        </a:rPr>
                        <a:t>24:19:1801004:173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Верхний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8"/>
                        </a:rPr>
                        <a:t>24:19:0000000:205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1 050,38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Верхний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9"/>
                        </a:rPr>
                        <a:t>24:19:1801004:177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Алексеевка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0"/>
                        </a:rPr>
                        <a:t>24:19:0000000:165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0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106,49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Каратузское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1"/>
                        </a:rPr>
                        <a:t>24:19:1801001:240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6965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6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>
            <a:hlinkClick r:id="rId22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" name="Picture 2" descr="E:\фото\знак МСХ КК\без фона.png">
              <a:hlinkClick r:id="rId22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8" name="Прямоугольник 7"/>
          <p:cNvSpPr/>
          <p:nvPr/>
        </p:nvSpPr>
        <p:spPr>
          <a:xfrm>
            <a:off x="35505" y="1275606"/>
            <a:ext cx="4680519" cy="25202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927" y="123480"/>
            <a:ext cx="8944577" cy="5760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>
            <a:hlinkClick r:id="rId24" action="ppaction://hlinksldjump"/>
            <a:hlinkHover r:id="" action="ppaction://noaction" highlightClick="1"/>
          </p:cNvPr>
          <p:cNvSpPr/>
          <p:nvPr/>
        </p:nvSpPr>
        <p:spPr>
          <a:xfrm>
            <a:off x="2073156" y="4840877"/>
            <a:ext cx="12747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РАЙОНУ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60114"/>
              </p:ext>
            </p:extLst>
          </p:nvPr>
        </p:nvGraphicFramePr>
        <p:xfrm>
          <a:off x="179512" y="123489"/>
          <a:ext cx="4320480" cy="45919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1194"/>
                <a:gridCol w="1129948"/>
                <a:gridCol w="1054617"/>
                <a:gridCol w="1564721"/>
              </a:tblGrid>
              <a:tr h="46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Площадь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участков, Га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Ориентир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Кадастровый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номер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156,04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Ширыштык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5"/>
                        </a:rPr>
                        <a:t>24:19:2101008:40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122,61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Ширыштык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6"/>
                        </a:rPr>
                        <a:t>24:19:2101008:49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91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431,97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Таловка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7"/>
                        </a:rPr>
                        <a:t>24:19:1901003:376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347,43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Таловка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8"/>
                        </a:rPr>
                        <a:t>24:19:2101002:381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д. Средний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9"/>
                        </a:rPr>
                        <a:t>24:19:1901004:411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Нижний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0"/>
                        </a:rPr>
                        <a:t>24:19:1801003:242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53,37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Нижний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1"/>
                        </a:rPr>
                        <a:t>24:19:0000000:234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177,29</a:t>
                      </a:r>
                      <a:endParaRPr lang="ru-RU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Нижний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2"/>
                        </a:rPr>
                        <a:t>24:19:1801001:260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82,96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Нижний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3"/>
                        </a:rPr>
                        <a:t>24:19:0000000:237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117,75</a:t>
                      </a:r>
                      <a:endParaRPr lang="ru-RU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Верхний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4"/>
                        </a:rPr>
                        <a:t>24:19:1901004:390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526,43</a:t>
                      </a:r>
                      <a:endParaRPr lang="ru-RU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Верхний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5"/>
                        </a:rPr>
                        <a:t>24:19:1901004:434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55,64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Каратузское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6"/>
                        </a:rPr>
                        <a:t>24:19:1901001:363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167,07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Каратузское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7"/>
                        </a:rPr>
                        <a:t>24:19:1801001:236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140,87</a:t>
                      </a:r>
                      <a:endParaRPr lang="ru-RU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Каратузское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8"/>
                        </a:rPr>
                        <a:t>24:19:1801002:135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77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187,64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Ключи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9"/>
                        </a:rPr>
                        <a:t>24:19:1701001:438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243,06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Ключи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0"/>
                        </a:rPr>
                        <a:t>24:19:1701001:437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120,89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Ключи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1"/>
                        </a:rPr>
                        <a:t>24:19:1701001:377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86,05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Ключи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2"/>
                        </a:rPr>
                        <a:t>24:19:1701001:363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</a:rPr>
                        <a:t>57,81</a:t>
                      </a:r>
                      <a:endParaRPr lang="ru-RU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д. Лебедевка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3"/>
                        </a:rPr>
                        <a:t>24:19:1701001:362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Нижний Кужебар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4"/>
                        </a:rPr>
                        <a:t>24:19:1801001:243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1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1730" y="123478"/>
            <a:ext cx="76166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Краснотуранский район – 39 площадок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73749" y="627535"/>
            <a:ext cx="5234356" cy="2271354"/>
            <a:chOff x="251519" y="843558"/>
            <a:chExt cx="8640961" cy="16269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TextBox 12"/>
            <p:cNvSpPr txBox="1"/>
            <p:nvPr/>
          </p:nvSpPr>
          <p:spPr>
            <a:xfrm>
              <a:off x="251521" y="1168877"/>
              <a:ext cx="8640959" cy="2204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муниципальная собственность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1" y="1494196"/>
              <a:ext cx="8640959" cy="3439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земли сельскохозяйственного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назначения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1" y="1802513"/>
              <a:ext cx="8640959" cy="3439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использования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сельскохозяйственное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19" y="2265480"/>
              <a:ext cx="8640961" cy="205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продажа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/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аренда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1" y="843558"/>
              <a:ext cx="8640959" cy="2204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ru-RU" b="1" u="sng" dirty="0"/>
                <a:t>Общая площадь всех участков</a:t>
              </a:r>
              <a:r>
                <a:rPr lang="ru-RU" b="1" dirty="0" smtClean="0"/>
                <a:t>:</a:t>
              </a:r>
              <a:r>
                <a:rPr lang="ru-RU" dirty="0" smtClean="0"/>
                <a:t> 8 283,8 </a:t>
              </a:r>
              <a:r>
                <a:rPr lang="ru-RU" dirty="0"/>
                <a:t>Га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746627" y="4119262"/>
            <a:ext cx="3641799" cy="7567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8288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-16764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-15240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52320" y="2215769"/>
            <a:ext cx="1561358" cy="3844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0376" y="2995217"/>
            <a:ext cx="5308040" cy="16028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39345" y="1922220"/>
            <a:ext cx="1561358" cy="3844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5" name="Picture 2" descr="E:\фото\знак МСХ КК\без фона.png">
              <a:hlinkClick r:id="rId3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28" name="Прямоугольник 27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6965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7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7" y="627536"/>
            <a:ext cx="2832559" cy="1629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68416" y="935311"/>
            <a:ext cx="1878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0153" y="627534"/>
            <a:ext cx="2760550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627536"/>
            <a:ext cx="2832560" cy="764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68416" y="627534"/>
            <a:ext cx="319607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Ориентиры участков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: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д. Александровка – 1 участок (111,91 Га)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д.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Алгаштык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– 5 участков (1 688,15 Га)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с.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Беллык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– 1 участок (132,59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. Восточное – 5 участков (1 711,35 Га)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с.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Галактионово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– 1 участок (116,68 Га)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д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. Кара-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Беллык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– 7 участков (770,79 Га)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с. Краснотуранск – 8 участков (987,83 Га) 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с.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Салба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 – 8 участков (1 191,45 Га)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</a:rPr>
              <a:t>д. Уяр –3 участка (1 573,05 Га) </a:t>
            </a:r>
          </a:p>
          <a:p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74" y="3075809"/>
            <a:ext cx="5344146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Контакты:  </a:t>
            </a:r>
          </a:p>
          <a:p>
            <a:pPr>
              <a:spcAft>
                <a:spcPts val="200"/>
              </a:spcAft>
            </a:pPr>
            <a:r>
              <a:rPr lang="ru-RU" sz="1200" dirty="0">
                <a:latin typeface="Book Antiqua" panose="02040602050305030304" pitchFamily="18" charset="0"/>
              </a:rPr>
              <a:t>Главный специалист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</a:t>
            </a:r>
            <a:r>
              <a:rPr lang="ru-RU" sz="1200" dirty="0" smtClean="0">
                <a:latin typeface="Book Antiqua" panose="02040602050305030304" pitchFamily="18" charset="0"/>
              </a:rPr>
              <a:t>тдела имущества</a:t>
            </a:r>
            <a:r>
              <a:rPr lang="ru-RU" sz="1200" dirty="0">
                <a:latin typeface="Book Antiqua" panose="02040602050305030304" pitchFamily="18" charset="0"/>
              </a:rPr>
              <a:t>, землепользования и </a:t>
            </a:r>
            <a:r>
              <a:rPr lang="ru-RU" sz="1200" dirty="0" smtClean="0">
                <a:latin typeface="Book Antiqua" panose="02040602050305030304" pitchFamily="18" charset="0"/>
              </a:rPr>
              <a:t>землеустройства администрации </a:t>
            </a:r>
            <a:r>
              <a:rPr lang="ru-RU" sz="1200" dirty="0" err="1" smtClean="0">
                <a:latin typeface="Book Antiqua" panose="02040602050305030304" pitchFamily="18" charset="0"/>
              </a:rPr>
              <a:t>Краснотуранского</a:t>
            </a:r>
            <a:r>
              <a:rPr lang="ru-RU" sz="1200" dirty="0" smtClean="0">
                <a:latin typeface="Book Antiqua" panose="02040602050305030304" pitchFamily="18" charset="0"/>
              </a:rPr>
              <a:t> района</a:t>
            </a:r>
            <a:endParaRPr lang="ru-RU" sz="1200" dirty="0"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200" dirty="0" err="1" smtClean="0">
                <a:latin typeface="Book Antiqua" panose="02040602050305030304" pitchFamily="18" charset="0"/>
              </a:rPr>
              <a:t>Гарманова</a:t>
            </a:r>
            <a:r>
              <a:rPr lang="ru-RU" sz="1200" dirty="0" smtClean="0">
                <a:latin typeface="Book Antiqua" panose="02040602050305030304" pitchFamily="18" charset="0"/>
              </a:rPr>
              <a:t> Елена Михайловна 8 (39134) 22237, </a:t>
            </a:r>
            <a:r>
              <a:rPr lang="en-US" sz="1200" dirty="0" smtClean="0">
                <a:latin typeface="Book Antiqua" panose="02040602050305030304" pitchFamily="18" charset="0"/>
              </a:rPr>
              <a:t>elena_garmanova@mail.ru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868146" y="3081772"/>
            <a:ext cx="28325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hlinkClick r:id="rId5" action="ppaction://hlinksldjump"/>
              </a:rPr>
              <a:t>Кадастровые номера участков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3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350" y="3238518"/>
            <a:ext cx="383594" cy="3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58870"/>
              </p:ext>
            </p:extLst>
          </p:nvPr>
        </p:nvGraphicFramePr>
        <p:xfrm>
          <a:off x="4788024" y="169207"/>
          <a:ext cx="4248476" cy="397391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170"/>
                <a:gridCol w="1017613"/>
                <a:gridCol w="1129783"/>
                <a:gridCol w="1524910"/>
              </a:tblGrid>
              <a:tr h="431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Площадь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участков, Га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Ориентир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Кадастровый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номер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186,73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Алгаштык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"/>
                        </a:rPr>
                        <a:t>24:22:1501005:58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259,94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Алгаштык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"/>
                        </a:rPr>
                        <a:t>24:22:1501006:143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313,17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"/>
                        </a:rPr>
                        <a:t>24:22:1501001:27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80,92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5"/>
                        </a:rPr>
                        <a:t>24:22:1501004:74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424,84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6"/>
                        </a:rPr>
                        <a:t>24:22:1501001:22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58,97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7"/>
                        </a:rPr>
                        <a:t>24:22:1501003:47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931,57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Алгаштык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8"/>
                        </a:rPr>
                        <a:t>24:22:1501004:71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254,36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Алгаштык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9"/>
                        </a:rPr>
                        <a:t>24:22:1501005:1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83,73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0"/>
                        </a:rPr>
                        <a:t>24:22:4602001:1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213,08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1"/>
                        </a:rPr>
                        <a:t>24:22:1401001:152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84,41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2"/>
                        </a:rPr>
                        <a:t>24:22:1401001:156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61,66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3"/>
                        </a:rPr>
                        <a:t>24:22:1401002:33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4"/>
                        </a:rPr>
                        <a:t>24:22:1401002:46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78,31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5"/>
                        </a:rPr>
                        <a:t>24:22:1401002:50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58,51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6"/>
                        </a:rPr>
                        <a:t>24:22:1401002:53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220,17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Кара-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Беллык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7"/>
                        </a:rPr>
                        <a:t>24:22:1401002:54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129,58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Уяр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8"/>
                        </a:rPr>
                        <a:t>24:22:1701001:10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429,87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Уяр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19"/>
                        </a:rPr>
                        <a:t>24:22:1701002:31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132,59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с.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Беллык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0"/>
                        </a:rPr>
                        <a:t>24:22:1703001:46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4869657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8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>
            <a:hlinkClick r:id="rId21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2" name="Picture 2" descr="E:\фото\знак МСХ КК\без фона.png">
              <a:hlinkClick r:id="rId21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8" name="Прямоугольник 7"/>
          <p:cNvSpPr/>
          <p:nvPr/>
        </p:nvSpPr>
        <p:spPr>
          <a:xfrm>
            <a:off x="35505" y="1275606"/>
            <a:ext cx="4680519" cy="25202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927" y="123480"/>
            <a:ext cx="8944577" cy="4571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>
            <a:hlinkClick r:id="rId23" action="ppaction://hlinksldjump"/>
            <a:hlinkHover r:id="" action="ppaction://noaction" highlightClick="1"/>
          </p:cNvPr>
          <p:cNvSpPr/>
          <p:nvPr/>
        </p:nvSpPr>
        <p:spPr>
          <a:xfrm>
            <a:off x="2073156" y="4840877"/>
            <a:ext cx="12747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РАЙОНУ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91937"/>
              </p:ext>
            </p:extLst>
          </p:nvPr>
        </p:nvGraphicFramePr>
        <p:xfrm>
          <a:off x="179512" y="123483"/>
          <a:ext cx="4320480" cy="440501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1194"/>
                <a:gridCol w="1129948"/>
                <a:gridCol w="1054617"/>
                <a:gridCol w="1564721"/>
              </a:tblGrid>
              <a:tr h="432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№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Площадь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 участков, Га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Ориентир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Кадастровый 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номер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355,27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4"/>
                        </a:rPr>
                        <a:t>24:22:1501004:1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212,91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5"/>
                        </a:rPr>
                        <a:t>24:22:1501004:24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791,93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6"/>
                        </a:rPr>
                        <a:t>24:22:1101002:276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290,01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7"/>
                        </a:rPr>
                        <a:t>24:22:1101003:214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61,23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8"/>
                        </a:rPr>
                        <a:t>24:22:1101002:255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9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62,53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29"/>
                        </a:rPr>
                        <a:t>24:22:1501004:80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64,40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0"/>
                        </a:rPr>
                        <a:t>24:22:1501005:17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117,47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1"/>
                        </a:rPr>
                        <a:t>24:22:1501005:22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210,84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2"/>
                        </a:rPr>
                        <a:t>24:22:1501006:93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131,71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3"/>
                        </a:rPr>
                        <a:t>24:22:1501006:45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70,67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4"/>
                        </a:rPr>
                        <a:t>24:22:1501006:114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64,43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5"/>
                        </a:rPr>
                        <a:t>24:22:1501006:108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265,78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Краснотуранск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6"/>
                        </a:rPr>
                        <a:t>24:22:1501006:133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116,68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Галактионово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7"/>
                        </a:rPr>
                        <a:t>24:22:1302002:130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93,46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8"/>
                        </a:rPr>
                        <a:t>24:22:1501002:20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71,39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39"/>
                        </a:rPr>
                        <a:t>24:22:1501003:1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64,97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Салба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0"/>
                        </a:rPr>
                        <a:t>24:22:1501003:23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909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111,91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Александровка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1"/>
                        </a:rPr>
                        <a:t>24:22:1501008:96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55,55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Алгаштык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2"/>
                        </a:rPr>
                        <a:t>24:22:1501005:69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86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1 013,6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д. Уяр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849" marR="4849" marT="48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Book Antiqua" panose="02040602050305030304" pitchFamily="18" charset="0"/>
                          <a:hlinkClick r:id="rId43"/>
                        </a:rPr>
                        <a:t>24:22:1701002:32</a:t>
                      </a:r>
                      <a:endParaRPr lang="ru-RU" sz="800" b="0" i="0" u="sng" strike="noStrike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5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24136" y="123478"/>
            <a:ext cx="59761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Уярский район – 6 площадок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50897" y="627533"/>
            <a:ext cx="8663812" cy="2014425"/>
            <a:chOff x="228668" y="843558"/>
            <a:chExt cx="8663812" cy="16204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TextBox 22"/>
            <p:cNvSpPr txBox="1"/>
            <p:nvPr/>
          </p:nvSpPr>
          <p:spPr>
            <a:xfrm>
              <a:off x="251520" y="1155446"/>
              <a:ext cx="8640960" cy="5422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Правообладатель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А участок – </a:t>
              </a:r>
              <a:r>
                <a:rPr lang="ru-RU" sz="1400" dirty="0" smtClean="0">
                  <a:latin typeface="Book Antiqua" panose="02040602050305030304" pitchFamily="18" charset="0"/>
                </a:rPr>
                <a:t>ООО «</a:t>
              </a:r>
              <a:r>
                <a:rPr lang="ru-RU" sz="1400" dirty="0" err="1" smtClean="0">
                  <a:latin typeface="Book Antiqua" panose="02040602050305030304" pitchFamily="18" charset="0"/>
                </a:rPr>
                <a:t>Жандат</a:t>
              </a:r>
              <a:r>
                <a:rPr lang="ru-RU" sz="1400" dirty="0" smtClean="0">
                  <a:latin typeface="Book Antiqua" panose="02040602050305030304" pitchFamily="18" charset="0"/>
                </a:rPr>
                <a:t>»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Б, В, Г, Д, Е участки - муниципалитет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68" y="1545632"/>
              <a:ext cx="8640960" cy="2302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Категория земель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r>
                <a:rPr lang="ru-RU" sz="1400" dirty="0">
                  <a:latin typeface="Book Antiqua" panose="02040602050305030304" pitchFamily="18" charset="0"/>
                </a:rPr>
                <a:t>земли сельскохозяйственного назначения </a:t>
              </a:r>
              <a:r>
                <a:rPr lang="ru-RU" sz="1400" dirty="0" smtClean="0">
                  <a:latin typeface="Book Antiqua" panose="02040602050305030304" pitchFamily="18" charset="0"/>
                </a:rPr>
                <a:t> </a:t>
              </a:r>
              <a:endParaRPr lang="ru-RU" sz="1400" dirty="0">
                <a:latin typeface="Book Antiqua" panose="0204060205030503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1775890"/>
              <a:ext cx="8640960" cy="3862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Вид разрешенного </a:t>
              </a:r>
              <a:r>
                <a:rPr lang="ru-RU" sz="1400" b="1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использования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сельскохозяйственное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производство 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519" y="2233793"/>
              <a:ext cx="8640961" cy="2302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Условие передачи прав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: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 А участок- аренда/продажа, Б,В,Г,Д,Е - аренда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1520" y="843558"/>
              <a:ext cx="8640960" cy="230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b="1" u="sng" dirty="0"/>
                <a:t>Общая площадь всех </a:t>
              </a:r>
              <a:r>
                <a:rPr lang="ru-RU" b="1" u="sng" dirty="0" smtClean="0"/>
                <a:t>участков</a:t>
              </a:r>
              <a:r>
                <a:rPr lang="ru-RU" b="1" dirty="0" smtClean="0"/>
                <a:t>: 1 914,2 Га</a:t>
              </a:r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508104" y="3984411"/>
            <a:ext cx="3744416" cy="8195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200"/>
              </a:spcAft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4733261"/>
            <a:ext cx="9144000" cy="339241"/>
            <a:chOff x="0" y="4785996"/>
            <a:chExt cx="9144000" cy="339241"/>
          </a:xfrm>
          <a:solidFill>
            <a:schemeClr val="accent1">
              <a:lumMod val="75000"/>
            </a:schemeClr>
          </a:solidFill>
        </p:grpSpPr>
        <p:sp>
          <p:nvSpPr>
            <p:cNvPr id="31" name="Прямоугольник 30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Picture 2" descr="E:\фото\знак МСХ КК\без фона.png">
              <a:hlinkClick r:id="rId2" action="ppaction://hlinksldjump" highlightClick="1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grp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4" name="Прямоугольник 33">
            <a:hlinkClick r:id="rId2" action="ppaction://hlinksldjump"/>
            <a:hlinkHover r:id="" action="ppaction://noaction" highlightClick="1"/>
          </p:cNvPr>
          <p:cNvSpPr/>
          <p:nvPr/>
        </p:nvSpPr>
        <p:spPr>
          <a:xfrm>
            <a:off x="771730" y="4840666"/>
            <a:ext cx="1273638" cy="3028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КАРТЕ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" name="Номер слайда 120"/>
          <p:cNvSpPr txBox="1">
            <a:spLocks/>
          </p:cNvSpPr>
          <p:nvPr/>
        </p:nvSpPr>
        <p:spPr>
          <a:xfrm>
            <a:off x="701354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pPr/>
              <a:t>9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50897" y="2727930"/>
            <a:ext cx="4688757" cy="2111789"/>
            <a:chOff x="315671" y="3075806"/>
            <a:chExt cx="4472353" cy="189753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827584" y="3075806"/>
              <a:ext cx="3119461" cy="21718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Book Antiqua" panose="02040602050305030304" pitchFamily="18" charset="0"/>
                </a:rPr>
                <a:t>Инфраструктурное обеспечение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315671" y="3360129"/>
              <a:ext cx="4472353" cy="1613213"/>
              <a:chOff x="315671" y="3360129"/>
              <a:chExt cx="4472353" cy="1613213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315671" y="3360129"/>
                <a:ext cx="4472353" cy="1613213"/>
                <a:chOff x="367023" y="3030219"/>
                <a:chExt cx="4472353" cy="157896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5996" y="3030220"/>
                  <a:ext cx="4203380" cy="157896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800"/>
                    </a:spcBef>
                  </a:pP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Электроснабжение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А участок</a:t>
                  </a:r>
                  <a:r>
                    <a:rPr lang="ru-RU" sz="12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 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–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подстанция мощностью 630 кВт на территории предприятия</a:t>
                  </a:r>
                </a:p>
                <a:p>
                  <a:pPr>
                    <a:lnSpc>
                      <a:spcPct val="90000"/>
                    </a:lnSpc>
                    <a:spcBef>
                      <a:spcPts val="800"/>
                    </a:spcBef>
                  </a:pP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Водоснабжение</a:t>
                  </a:r>
                  <a:r>
                    <a:rPr lang="ru-RU" sz="12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</a:t>
                  </a:r>
                  <a:r>
                    <a:rPr lang="ru-RU" sz="12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А участок - водонапорная башня </a:t>
                  </a:r>
                  <a:r>
                    <a:rPr lang="ru-RU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(на </a:t>
                  </a:r>
                  <a:r>
                    <a:rPr lang="ru-RU" sz="12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расст</a:t>
                  </a:r>
                  <a:r>
                    <a:rPr lang="ru-RU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.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50 м, мощностью 120 куб/час)</a:t>
                  </a:r>
                  <a:endPara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  <a:p>
                  <a:pPr>
                    <a:lnSpc>
                      <a:spcPct val="85000"/>
                    </a:lnSpc>
                    <a:spcBef>
                      <a:spcPts val="800"/>
                    </a:spcBef>
                  </a:pP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Связь</a:t>
                  </a:r>
                  <a:r>
                    <a:rPr lang="ru-RU" sz="1200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А участок 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-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мобильная сеть</a:t>
                  </a:r>
                  <a:endPara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  <a:p>
                  <a:pPr>
                    <a:lnSpc>
                      <a:spcPct val="85000"/>
                    </a:lnSpc>
                    <a:spcBef>
                      <a:spcPts val="800"/>
                    </a:spcBef>
                    <a:spcAft>
                      <a:spcPts val="800"/>
                    </a:spcAft>
                  </a:pP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Расстояние до </a:t>
                  </a:r>
                  <a:r>
                    <a:rPr lang="ru-RU" sz="1200" b="1" i="1" u="sng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ближ</a:t>
                  </a: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. автодороги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А участок 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-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100 м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ru-RU" sz="1200" b="1" i="1" u="sng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Объекты на А участке</a:t>
                  </a:r>
                  <a:r>
                    <a:rPr lang="ru-RU" sz="1200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:  </a:t>
                  </a:r>
                  <a:r>
                    <a:rPr lang="ru-RU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ook Antiqua" panose="02040602050305030304" pitchFamily="18" charset="0"/>
                    </a:rPr>
                    <a:t>(зерносушилка, коровник,  3 зерносклада)</a:t>
                  </a:r>
                  <a:endPara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</a:endParaRPr>
                </a:p>
              </p:txBody>
            </p:sp>
            <p:pic>
              <p:nvPicPr>
                <p:cNvPr id="43" name="Picture 12" descr="Похожее изображение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CFCFC"/>
                    </a:clrFrom>
                    <a:clrTo>
                      <a:srgbClr val="FCFCFC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7023" y="3030219"/>
                  <a:ext cx="290670" cy="2809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4" descr="Картинки по запросу водоснабжение значок рисунок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41" t="8340" r="9181" b="15551"/>
                <a:stretch/>
              </p:blipFill>
              <p:spPr bwMode="auto">
                <a:xfrm>
                  <a:off x="367023" y="3374520"/>
                  <a:ext cx="261116" cy="2533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18" descr="Похожее изображение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261" y="3691164"/>
                  <a:ext cx="230353" cy="253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0" descr="Картинки по запросу автодорога значок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550" y="3944478"/>
                  <a:ext cx="241064" cy="272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1" name="Picture 6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583957"/>
                <a:ext cx="245405" cy="227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Прямоугольник 49"/>
          <p:cNvSpPr/>
          <p:nvPr/>
        </p:nvSpPr>
        <p:spPr>
          <a:xfrm>
            <a:off x="6646879" y="2109463"/>
            <a:ext cx="1080120" cy="2308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74323" y="1801320"/>
            <a:ext cx="1323946" cy="2308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627534"/>
            <a:ext cx="2470501" cy="20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7" y="2727930"/>
            <a:ext cx="244765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 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12"/>
              </a:rPr>
              <a:t>д. </a:t>
            </a:r>
            <a:r>
              <a:rPr lang="ru-RU" sz="1200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12"/>
              </a:rPr>
              <a:t>Жандат</a:t>
            </a: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12"/>
              </a:rPr>
              <a:t>           - 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12"/>
              </a:rPr>
              <a:t>1 025,0 Га     </a:t>
            </a:r>
            <a:endParaRPr lang="ru-RU" sz="1200" u="sng" dirty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1200" u="sng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bg1"/>
                  </a:solidFill>
                </a:uFill>
                <a:latin typeface="Book Antiqua" panose="02040602050305030304" pitchFamily="18" charset="0"/>
                <a:hlinkClick r:id="rId13"/>
              </a:rPr>
              <a:t>24:40:0020301:107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- </a:t>
            </a:r>
            <a:r>
              <a:rPr lang="ru-RU" sz="1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424,1 Га</a:t>
            </a:r>
          </a:p>
          <a:p>
            <a:pPr>
              <a:lnSpc>
                <a:spcPct val="90000"/>
              </a:lnSpc>
            </a:pP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В 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  <a:hlinkClick r:id="rId14"/>
              </a:rPr>
              <a:t>24:40:0020104:225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-  122,2 Га</a:t>
            </a:r>
          </a:p>
          <a:p>
            <a:pPr>
              <a:lnSpc>
                <a:spcPct val="90000"/>
              </a:lnSpc>
            </a:pP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Г 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  <a:hlinkClick r:id="rId15"/>
              </a:rPr>
              <a:t>24:40:0060204:11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   -  82,2 Га</a:t>
            </a:r>
          </a:p>
          <a:p>
            <a:pPr>
              <a:lnSpc>
                <a:spcPct val="90000"/>
              </a:lnSpc>
            </a:pP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Д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  <a:hlinkClick r:id="rId16"/>
              </a:rPr>
              <a:t>24:40:0050102:56</a:t>
            </a: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  </a:t>
            </a: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-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108,5 Га</a:t>
            </a:r>
          </a:p>
          <a:p>
            <a:pPr>
              <a:lnSpc>
                <a:spcPct val="90000"/>
              </a:lnSpc>
            </a:pP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Е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  <a:hlinkClick r:id="rId17"/>
              </a:rPr>
              <a:t>24:40:0090203:10</a:t>
            </a:r>
            <a:r>
              <a:rPr lang="ru-RU" sz="1200" u="sng" dirty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  -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152,2</a:t>
            </a:r>
            <a:r>
              <a:rPr lang="en-US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 </a:t>
            </a:r>
            <a:r>
              <a:rPr lang="ru-RU" sz="1200" u="sng" dirty="0" smtClean="0">
                <a:solidFill>
                  <a:srgbClr val="FF0000"/>
                </a:solidFill>
                <a:uFill>
                  <a:solidFill>
                    <a:schemeClr val="bg2"/>
                  </a:solidFill>
                </a:uFill>
                <a:latin typeface="Book Antiqua" panose="02040602050305030304" pitchFamily="18" charset="0"/>
              </a:rPr>
              <a:t>Га</a:t>
            </a:r>
            <a:endParaRPr lang="ru-RU" sz="1200" u="sng" dirty="0">
              <a:solidFill>
                <a:srgbClr val="FF0000"/>
              </a:solidFill>
              <a:uFill>
                <a:solidFill>
                  <a:schemeClr val="bg2"/>
                </a:solidFill>
              </a:u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795887"/>
            <a:ext cx="352839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Контакты: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000" dirty="0" err="1" smtClean="0">
                <a:latin typeface="Book Antiqua" panose="02040602050305030304" pitchFamily="18" charset="0"/>
              </a:rPr>
              <a:t>Дейберт</a:t>
            </a:r>
            <a:r>
              <a:rPr lang="ru-RU" sz="1000" dirty="0" smtClean="0">
                <a:latin typeface="Book Antiqua" panose="02040602050305030304" pitchFamily="18" charset="0"/>
              </a:rPr>
              <a:t>  </a:t>
            </a:r>
            <a:r>
              <a:rPr lang="ru-RU" sz="1000" dirty="0">
                <a:latin typeface="Book Antiqua" panose="02040602050305030304" pitchFamily="18" charset="0"/>
              </a:rPr>
              <a:t>Нина </a:t>
            </a:r>
            <a:r>
              <a:rPr lang="ru-RU" sz="1000" dirty="0" err="1">
                <a:latin typeface="Book Antiqua" panose="02040602050305030304" pitchFamily="18" charset="0"/>
              </a:rPr>
              <a:t>Алексадровна</a:t>
            </a:r>
            <a:r>
              <a:rPr lang="ru-RU" sz="1000" dirty="0">
                <a:latin typeface="Book Antiqua" panose="02040602050305030304" pitchFamily="18" charset="0"/>
              </a:rPr>
              <a:t>, руководитель отдела имущественных отношений, архитектуры и строительства администрации </a:t>
            </a:r>
            <a:r>
              <a:rPr lang="ru-RU" sz="1000" dirty="0" err="1">
                <a:latin typeface="Book Antiqua" panose="02040602050305030304" pitchFamily="18" charset="0"/>
              </a:rPr>
              <a:t>Уярского</a:t>
            </a:r>
            <a:r>
              <a:rPr lang="ru-RU" sz="1000" dirty="0">
                <a:latin typeface="Book Antiqua" panose="02040602050305030304" pitchFamily="18" charset="0"/>
              </a:rPr>
              <a:t> района </a:t>
            </a:r>
            <a:r>
              <a:rPr lang="en-US" sz="1000" dirty="0">
                <a:latin typeface="Book Antiqua" panose="02040602050305030304" pitchFamily="18" charset="0"/>
              </a:rPr>
              <a:t>8(39146)21-268,  kio-uyar@yandex.ru</a:t>
            </a:r>
            <a:endParaRPr lang="ru-RU" sz="1000" dirty="0">
              <a:latin typeface="Book Antiqua" panose="02040602050305030304" pitchFamily="18" charset="0"/>
            </a:endParaRPr>
          </a:p>
          <a:p>
            <a:pPr>
              <a:spcAft>
                <a:spcPts val="200"/>
              </a:spcAft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3" name="Picture 4">
            <a:hlinkClick r:id="rId13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17" y="1352255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>
            <a:hlinkClick r:id="rId14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90" y="1284594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hlinkClick r:id="rId15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43" y="1352254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6984267" y="1131590"/>
            <a:ext cx="271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Г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605989" y="1052264"/>
            <a:ext cx="292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977716" y="1131590"/>
            <a:ext cx="385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Б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8" name="Picture 4">
            <a:hlinkClick r:id="rId16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3841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52320" y="2109463"/>
            <a:ext cx="299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9" name="Picture 4">
            <a:hlinkClick r:id="rId17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34" y="1786509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7898268" y="2109464"/>
            <a:ext cx="272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Е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1" name="Picture 4">
            <a:hlinkClick r:id="rId20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89" b="87823" l="4884" r="98201">
                        <a14:foregroundMark x1="37018" y1="31181" x2="39075" y2="44834"/>
                        <a14:foregroundMark x1="43702" y1="29520" x2="46530" y2="48155"/>
                        <a14:foregroundMark x1="52442" y1="48155" x2="50643" y2="24170"/>
                        <a14:foregroundMark x1="55270" y1="28044" x2="58355" y2="50185"/>
                        <a14:foregroundMark x1="45501" y1="16236" x2="66581" y2="40221"/>
                        <a14:foregroundMark x1="48329" y1="69742" x2="23136" y2="35055"/>
                        <a14:foregroundMark x1="24936" y1="32103" x2="27249" y2="28782"/>
                        <a14:backgroundMark x1="37789" y1="85240" x2="37789" y2="85240"/>
                        <a14:backgroundMark x1="37275" y1="80996" x2="10283" y2="85609"/>
                        <a14:backgroundMark x1="57584" y1="84686" x2="88175" y2="85240"/>
                        <a14:backgroundMark x1="63496" y1="80258" x2="78149" y2="81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55" y="1308480"/>
            <a:ext cx="242018" cy="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74324" y="1052264"/>
            <a:ext cx="301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6889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11722</TotalTime>
  <Words>1319</Words>
  <Application>Microsoft Office PowerPoint</Application>
  <PresentationFormat>Экран (16:9)</PresentationFormat>
  <Paragraphs>527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проекты Красноярского края</dc:title>
  <dc:creator>Мария П. Землянко</dc:creator>
  <cp:lastModifiedBy>Эльвира С. Булгакова</cp:lastModifiedBy>
  <cp:revision>997</cp:revision>
  <cp:lastPrinted>2022-01-19T05:07:32Z</cp:lastPrinted>
  <dcterms:created xsi:type="dcterms:W3CDTF">2019-04-03T04:39:59Z</dcterms:created>
  <dcterms:modified xsi:type="dcterms:W3CDTF">2022-09-06T09:17:51Z</dcterms:modified>
</cp:coreProperties>
</file>