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1" r:id="rId2"/>
    <p:sldId id="257" r:id="rId3"/>
    <p:sldId id="282" r:id="rId4"/>
    <p:sldId id="260" r:id="rId5"/>
    <p:sldId id="283" r:id="rId6"/>
    <p:sldId id="261" r:id="rId7"/>
    <p:sldId id="263" r:id="rId8"/>
    <p:sldId id="264" r:id="rId9"/>
    <p:sldId id="284" r:id="rId10"/>
    <p:sldId id="278" r:id="rId11"/>
    <p:sldId id="279" r:id="rId12"/>
    <p:sldId id="285" r:id="rId13"/>
    <p:sldId id="288" r:id="rId14"/>
    <p:sldId id="280" r:id="rId15"/>
    <p:sldId id="289" r:id="rId16"/>
    <p:sldId id="286" r:id="rId17"/>
    <p:sldId id="287" r:id="rId18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EF7D2E"/>
    <a:srgbClr val="FCB44C"/>
    <a:srgbClr val="F47920"/>
    <a:srgbClr val="F6861F"/>
    <a:srgbClr val="FF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2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F184546-2821-4782-A29D-B8ECDB6EF93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2C933AF-AF1B-46DF-B1C2-166FAF038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1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9" y="1108038"/>
            <a:ext cx="4647303" cy="2334409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59" y="3521519"/>
            <a:ext cx="4647303" cy="210473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13" y="6459966"/>
            <a:ext cx="833192" cy="15241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3" y="6404082"/>
            <a:ext cx="1056732" cy="2337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5" y="6434564"/>
            <a:ext cx="1026249" cy="203218"/>
          </a:xfrm>
          <a:prstGeom prst="rect">
            <a:avLst/>
          </a:prstGeom>
        </p:spPr>
      </p:pic>
      <p:pic>
        <p:nvPicPr>
          <p:cNvPr id="12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304"/>
          <a:stretch/>
        </p:blipFill>
        <p:spPr bwMode="auto">
          <a:xfrm>
            <a:off x="403158" y="144000"/>
            <a:ext cx="262146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645459" y="5725419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5680038" y="-10758"/>
            <a:ext cx="4225962" cy="6874136"/>
          </a:xfrm>
          <a:custGeom>
            <a:avLst/>
            <a:gdLst>
              <a:gd name="connsiteX0" fmla="*/ 0 w 4225925"/>
              <a:gd name="connsiteY0" fmla="*/ 0 h 6858000"/>
              <a:gd name="connsiteX1" fmla="*/ 2865346 w 4225925"/>
              <a:gd name="connsiteY1" fmla="*/ 0 h 6858000"/>
              <a:gd name="connsiteX2" fmla="*/ 4225925 w 4225925"/>
              <a:gd name="connsiteY2" fmla="*/ 1360579 h 6858000"/>
              <a:gd name="connsiteX3" fmla="*/ 4225925 w 4225925"/>
              <a:gd name="connsiteY3" fmla="*/ 6858000 h 6858000"/>
              <a:gd name="connsiteX4" fmla="*/ 0 w 4225925"/>
              <a:gd name="connsiteY4" fmla="*/ 6858000 h 6858000"/>
              <a:gd name="connsiteX5" fmla="*/ 0 w 4225925"/>
              <a:gd name="connsiteY5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1360579 h 6858000"/>
              <a:gd name="connsiteX3" fmla="*/ 4225962 w 4225962"/>
              <a:gd name="connsiteY3" fmla="*/ 6858000 h 6858000"/>
              <a:gd name="connsiteX4" fmla="*/ 37 w 4225962"/>
              <a:gd name="connsiteY4" fmla="*/ 6858000 h 6858000"/>
              <a:gd name="connsiteX5" fmla="*/ 0 w 4225962"/>
              <a:gd name="connsiteY5" fmla="*/ 5486400 h 6858000"/>
              <a:gd name="connsiteX6" fmla="*/ 37 w 4225962"/>
              <a:gd name="connsiteY6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1360579 h 6858000"/>
              <a:gd name="connsiteX3" fmla="*/ 4225962 w 4225962"/>
              <a:gd name="connsiteY3" fmla="*/ 6858000 h 6858000"/>
              <a:gd name="connsiteX4" fmla="*/ 1764254 w 4225962"/>
              <a:gd name="connsiteY4" fmla="*/ 6852621 h 6858000"/>
              <a:gd name="connsiteX5" fmla="*/ 37 w 4225962"/>
              <a:gd name="connsiteY5" fmla="*/ 6858000 h 6858000"/>
              <a:gd name="connsiteX6" fmla="*/ 0 w 4225962"/>
              <a:gd name="connsiteY6" fmla="*/ 5486400 h 6858000"/>
              <a:gd name="connsiteX7" fmla="*/ 37 w 4225962"/>
              <a:gd name="connsiteY7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1360579 h 6858000"/>
              <a:gd name="connsiteX3" fmla="*/ 4225962 w 4225962"/>
              <a:gd name="connsiteY3" fmla="*/ 6858000 h 6858000"/>
              <a:gd name="connsiteX4" fmla="*/ 1764254 w 4225962"/>
              <a:gd name="connsiteY4" fmla="*/ 6852621 h 6858000"/>
              <a:gd name="connsiteX5" fmla="*/ 0 w 4225962"/>
              <a:gd name="connsiteY5" fmla="*/ 5486400 h 6858000"/>
              <a:gd name="connsiteX6" fmla="*/ 37 w 4225962"/>
              <a:gd name="connsiteY6" fmla="*/ 0 h 6858000"/>
              <a:gd name="connsiteX0" fmla="*/ 37 w 4225962"/>
              <a:gd name="connsiteY0" fmla="*/ 0 h 6858000"/>
              <a:gd name="connsiteX1" fmla="*/ 2865383 w 4225962"/>
              <a:gd name="connsiteY1" fmla="*/ 0 h 6858000"/>
              <a:gd name="connsiteX2" fmla="*/ 4225962 w 4225962"/>
              <a:gd name="connsiteY2" fmla="*/ 6858000 h 6858000"/>
              <a:gd name="connsiteX3" fmla="*/ 1764254 w 4225962"/>
              <a:gd name="connsiteY3" fmla="*/ 6852621 h 6858000"/>
              <a:gd name="connsiteX4" fmla="*/ 0 w 4225962"/>
              <a:gd name="connsiteY4" fmla="*/ 5486400 h 6858000"/>
              <a:gd name="connsiteX5" fmla="*/ 37 w 4225962"/>
              <a:gd name="connsiteY5" fmla="*/ 0 h 6858000"/>
              <a:gd name="connsiteX0" fmla="*/ 37 w 4231605"/>
              <a:gd name="connsiteY0" fmla="*/ 10758 h 6868758"/>
              <a:gd name="connsiteX1" fmla="*/ 4231605 w 4231605"/>
              <a:gd name="connsiteY1" fmla="*/ 0 h 6868758"/>
              <a:gd name="connsiteX2" fmla="*/ 4225962 w 4231605"/>
              <a:gd name="connsiteY2" fmla="*/ 6868758 h 6868758"/>
              <a:gd name="connsiteX3" fmla="*/ 1764254 w 4231605"/>
              <a:gd name="connsiteY3" fmla="*/ 6863379 h 6868758"/>
              <a:gd name="connsiteX4" fmla="*/ 0 w 4231605"/>
              <a:gd name="connsiteY4" fmla="*/ 5497158 h 6868758"/>
              <a:gd name="connsiteX5" fmla="*/ 37 w 4231605"/>
              <a:gd name="connsiteY5" fmla="*/ 10758 h 6868758"/>
              <a:gd name="connsiteX0" fmla="*/ 37 w 4231605"/>
              <a:gd name="connsiteY0" fmla="*/ 10758 h 6874136"/>
              <a:gd name="connsiteX1" fmla="*/ 4231605 w 4231605"/>
              <a:gd name="connsiteY1" fmla="*/ 0 h 6874136"/>
              <a:gd name="connsiteX2" fmla="*/ 4225962 w 4231605"/>
              <a:gd name="connsiteY2" fmla="*/ 6868758 h 6874136"/>
              <a:gd name="connsiteX3" fmla="*/ 1108038 w 4231605"/>
              <a:gd name="connsiteY3" fmla="*/ 6874136 h 6874136"/>
              <a:gd name="connsiteX4" fmla="*/ 0 w 4231605"/>
              <a:gd name="connsiteY4" fmla="*/ 5497158 h 6874136"/>
              <a:gd name="connsiteX5" fmla="*/ 37 w 4231605"/>
              <a:gd name="connsiteY5" fmla="*/ 10758 h 6874136"/>
              <a:gd name="connsiteX0" fmla="*/ 37 w 4231605"/>
              <a:gd name="connsiteY0" fmla="*/ 10758 h 6874136"/>
              <a:gd name="connsiteX1" fmla="*/ 4231605 w 4231605"/>
              <a:gd name="connsiteY1" fmla="*/ 0 h 6874136"/>
              <a:gd name="connsiteX2" fmla="*/ 4225962 w 4231605"/>
              <a:gd name="connsiteY2" fmla="*/ 6868758 h 6874136"/>
              <a:gd name="connsiteX3" fmla="*/ 1108038 w 4231605"/>
              <a:gd name="connsiteY3" fmla="*/ 6874136 h 6874136"/>
              <a:gd name="connsiteX4" fmla="*/ 0 w 4231605"/>
              <a:gd name="connsiteY4" fmla="*/ 5228217 h 6874136"/>
              <a:gd name="connsiteX5" fmla="*/ 37 w 4231605"/>
              <a:gd name="connsiteY5" fmla="*/ 10758 h 6874136"/>
              <a:gd name="connsiteX0" fmla="*/ 37 w 4225962"/>
              <a:gd name="connsiteY0" fmla="*/ 10758 h 6874136"/>
              <a:gd name="connsiteX1" fmla="*/ 4199332 w 4225962"/>
              <a:gd name="connsiteY1" fmla="*/ 0 h 6874136"/>
              <a:gd name="connsiteX2" fmla="*/ 4225962 w 4225962"/>
              <a:gd name="connsiteY2" fmla="*/ 6868758 h 6874136"/>
              <a:gd name="connsiteX3" fmla="*/ 1108038 w 4225962"/>
              <a:gd name="connsiteY3" fmla="*/ 6874136 h 6874136"/>
              <a:gd name="connsiteX4" fmla="*/ 0 w 4225962"/>
              <a:gd name="connsiteY4" fmla="*/ 5228217 h 6874136"/>
              <a:gd name="connsiteX5" fmla="*/ 37 w 4225962"/>
              <a:gd name="connsiteY5" fmla="*/ 10758 h 68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5962" h="6874136">
                <a:moveTo>
                  <a:pt x="37" y="10758"/>
                </a:moveTo>
                <a:lnTo>
                  <a:pt x="4199332" y="0"/>
                </a:lnTo>
                <a:lnTo>
                  <a:pt x="4225962" y="6868758"/>
                </a:lnTo>
                <a:lnTo>
                  <a:pt x="1108038" y="6874136"/>
                </a:lnTo>
                <a:lnTo>
                  <a:pt x="0" y="5228217"/>
                </a:lnTo>
                <a:cubicBezTo>
                  <a:pt x="12" y="3399417"/>
                  <a:pt x="25" y="1839558"/>
                  <a:pt x="37" y="10758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pic>
        <p:nvPicPr>
          <p:cNvPr id="19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ru-RU" dirty="0" smtClean="0"/>
              <a:t>Образец подзаголовка</a:t>
            </a:r>
          </a:p>
          <a:p>
            <a:pPr lvl="2"/>
            <a:r>
              <a:rPr lang="ru-RU" dirty="0" smtClean="0"/>
              <a:t>Образец подзаголовка</a:t>
            </a:r>
          </a:p>
          <a:p>
            <a:pPr lvl="3"/>
            <a:r>
              <a:rPr lang="ru-RU" dirty="0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2A5B7E-B430-4542-86C9-E75FBA06AAF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24"/>
          <p:cNvCxnSpPr/>
          <p:nvPr userDrawn="1"/>
        </p:nvCxnSpPr>
        <p:spPr>
          <a:xfrm>
            <a:off x="8862152" y="6349850"/>
            <a:ext cx="0" cy="374651"/>
          </a:xfrm>
          <a:prstGeom prst="line">
            <a:avLst/>
          </a:prstGeom>
          <a:ln w="19050" cmpd="sng">
            <a:solidFill>
              <a:srgbClr val="CF1D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6128"/>
          <a:stretch/>
        </p:blipFill>
        <p:spPr>
          <a:xfrm>
            <a:off x="8466607" y="6451750"/>
            <a:ext cx="311945" cy="1800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2005" y="365127"/>
            <a:ext cx="4184724" cy="5519306"/>
          </a:xfrm>
        </p:spPr>
        <p:txBody>
          <a:bodyPr anchor="ctr">
            <a:normAutofit/>
          </a:bodyPr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2A5B7E-B430-4542-86C9-E75FBA06AA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4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523" y="1484790"/>
            <a:ext cx="3585981" cy="2016225"/>
          </a:xfrm>
          <a:prstGeom prst="rect">
            <a:avLst/>
          </a:prstGeom>
        </p:spPr>
        <p:txBody>
          <a:bodyPr lIns="91419" tIns="45709" rIns="91419" bIns="45709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523" y="3501023"/>
            <a:ext cx="3585981" cy="2137791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380" indent="0" algn="ctr">
              <a:buNone/>
              <a:defRPr/>
            </a:lvl2pPr>
            <a:lvl3pPr marL="742758" indent="0" algn="ctr">
              <a:buNone/>
              <a:defRPr/>
            </a:lvl3pPr>
            <a:lvl4pPr marL="1114138" indent="0" algn="ctr">
              <a:buNone/>
              <a:defRPr/>
            </a:lvl4pPr>
            <a:lvl5pPr marL="1485516" indent="0" algn="ctr">
              <a:buNone/>
              <a:defRPr/>
            </a:lvl5pPr>
            <a:lvl6pPr marL="1856895" indent="0" algn="ctr">
              <a:buNone/>
              <a:defRPr/>
            </a:lvl6pPr>
            <a:lvl7pPr marL="2228274" indent="0" algn="ctr">
              <a:buNone/>
              <a:defRPr/>
            </a:lvl7pPr>
            <a:lvl8pPr marL="2599654" indent="0" algn="ctr">
              <a:buNone/>
              <a:defRPr/>
            </a:lvl8pPr>
            <a:lvl9pPr marL="29710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9087459" y="188644"/>
            <a:ext cx="673218" cy="365125"/>
          </a:xfrm>
          <a:prstGeom prst="rect">
            <a:avLst/>
          </a:prstGeom>
        </p:spPr>
        <p:txBody>
          <a:bodyPr vert="horz" lIns="91419" tIns="45709" rIns="91419" bIns="45709" rtlCol="0" anchor="ctr"/>
          <a:lstStyle/>
          <a:p>
            <a:pPr algn="r">
              <a:defRPr/>
            </a:pPr>
            <a:fld id="{177CDC6B-C7FE-4A5E-8324-AA73CCC8C05D}" type="slidenum">
              <a:rPr lang="ru-RU" sz="12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ru-RU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7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1" y="1705212"/>
            <a:ext cx="4564326" cy="1963985"/>
          </a:xfrm>
        </p:spPr>
        <p:txBody>
          <a:bodyPr lIns="0" tIns="36000" rIns="0" bIns="3600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00" baseline="0"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презентации</a:t>
            </a:r>
          </a:p>
          <a:p>
            <a:pPr lvl="0"/>
            <a:r>
              <a:rPr lang="ru-RU" dirty="0" smtClean="0"/>
              <a:t>в три или четыре строки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0" y="4049949"/>
            <a:ext cx="4556745" cy="26655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300" baseline="0"/>
            </a:lvl1pPr>
          </a:lstStyle>
          <a:p>
            <a:pPr lvl="0"/>
            <a:r>
              <a:rPr lang="ru-RU" dirty="0" smtClean="0"/>
              <a:t>Введите имя автора</a:t>
            </a:r>
          </a:p>
        </p:txBody>
      </p:sp>
      <p:sp>
        <p:nvSpPr>
          <p:cNvPr id="22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4331489"/>
            <a:ext cx="4555950" cy="26655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300" baseline="0"/>
            </a:lvl1pPr>
          </a:lstStyle>
          <a:p>
            <a:pPr lvl="0"/>
            <a:r>
              <a:rPr lang="ru-RU" dirty="0" smtClean="0"/>
              <a:t>Введите название мероприятия</a:t>
            </a:r>
          </a:p>
        </p:txBody>
      </p:sp>
      <p:sp>
        <p:nvSpPr>
          <p:cNvPr id="23" name="Текст 15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0" y="4613029"/>
            <a:ext cx="4556745" cy="26655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300" baseline="0"/>
            </a:lvl1pPr>
          </a:lstStyle>
          <a:p>
            <a:pPr lvl="0"/>
            <a:r>
              <a:rPr lang="ru-RU" dirty="0" smtClean="0"/>
              <a:t>Город, ХХ месяц 20ХХ</a:t>
            </a:r>
            <a:endParaRPr lang="ru-RU" dirty="0"/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13"/>
          </p:nvPr>
        </p:nvSpPr>
        <p:spPr>
          <a:xfrm>
            <a:off x="-2058" y="-8792"/>
            <a:ext cx="4761332" cy="6866792"/>
          </a:xfrm>
          <a:custGeom>
            <a:avLst/>
            <a:gdLst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41888 w 4941888"/>
              <a:gd name="connsiteY2" fmla="*/ 6848475 h 6848475"/>
              <a:gd name="connsiteX3" fmla="*/ 0 w 4941888"/>
              <a:gd name="connsiteY3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2461846 w 4941888"/>
              <a:gd name="connsiteY2" fmla="*/ 3420208 h 6848475"/>
              <a:gd name="connsiteX3" fmla="*/ 4941888 w 4941888"/>
              <a:gd name="connsiteY3" fmla="*/ 6848475 h 6848475"/>
              <a:gd name="connsiteX4" fmla="*/ 0 w 4941888"/>
              <a:gd name="connsiteY4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1459523 w 4941888"/>
              <a:gd name="connsiteY2" fmla="*/ 2022231 h 6848475"/>
              <a:gd name="connsiteX3" fmla="*/ 2461846 w 4941888"/>
              <a:gd name="connsiteY3" fmla="*/ 3420208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32484 w 4941888"/>
              <a:gd name="connsiteY2" fmla="*/ 0 h 6848475"/>
              <a:gd name="connsiteX3" fmla="*/ 2461846 w 4941888"/>
              <a:gd name="connsiteY3" fmla="*/ 3420208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32484 w 4941888"/>
              <a:gd name="connsiteY2" fmla="*/ 0 h 6848475"/>
              <a:gd name="connsiteX3" fmla="*/ 2499946 w 4941888"/>
              <a:gd name="connsiteY3" fmla="*/ 3467833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0 w 4941888"/>
              <a:gd name="connsiteY0" fmla="*/ 6848475 h 6848475"/>
              <a:gd name="connsiteX1" fmla="*/ 0 w 4941888"/>
              <a:gd name="connsiteY1" fmla="*/ 0 h 6848475"/>
              <a:gd name="connsiteX2" fmla="*/ 4932484 w 4941888"/>
              <a:gd name="connsiteY2" fmla="*/ 0 h 6848475"/>
              <a:gd name="connsiteX3" fmla="*/ 2464227 w 4941888"/>
              <a:gd name="connsiteY3" fmla="*/ 3427351 h 6848475"/>
              <a:gd name="connsiteX4" fmla="*/ 4941888 w 4941888"/>
              <a:gd name="connsiteY4" fmla="*/ 6848475 h 6848475"/>
              <a:gd name="connsiteX5" fmla="*/ 0 w 4941888"/>
              <a:gd name="connsiteY5" fmla="*/ 6848475 h 6848475"/>
              <a:gd name="connsiteX0" fmla="*/ 483577 w 5425465"/>
              <a:gd name="connsiteY0" fmla="*/ 6848475 h 6848475"/>
              <a:gd name="connsiteX1" fmla="*/ 0 w 5425465"/>
              <a:gd name="connsiteY1" fmla="*/ 17537 h 6848475"/>
              <a:gd name="connsiteX2" fmla="*/ 5416061 w 5425465"/>
              <a:gd name="connsiteY2" fmla="*/ 0 h 6848475"/>
              <a:gd name="connsiteX3" fmla="*/ 2947804 w 5425465"/>
              <a:gd name="connsiteY3" fmla="*/ 3427351 h 6848475"/>
              <a:gd name="connsiteX4" fmla="*/ 5425465 w 5425465"/>
              <a:gd name="connsiteY4" fmla="*/ 6848475 h 6848475"/>
              <a:gd name="connsiteX5" fmla="*/ 483577 w 5425465"/>
              <a:gd name="connsiteY5" fmla="*/ 6848475 h 6848475"/>
              <a:gd name="connsiteX0" fmla="*/ 0 w 5443050"/>
              <a:gd name="connsiteY0" fmla="*/ 6839706 h 6848475"/>
              <a:gd name="connsiteX1" fmla="*/ 17585 w 5443050"/>
              <a:gd name="connsiteY1" fmla="*/ 17537 h 6848475"/>
              <a:gd name="connsiteX2" fmla="*/ 5433646 w 5443050"/>
              <a:gd name="connsiteY2" fmla="*/ 0 h 6848475"/>
              <a:gd name="connsiteX3" fmla="*/ 2965389 w 5443050"/>
              <a:gd name="connsiteY3" fmla="*/ 3427351 h 6848475"/>
              <a:gd name="connsiteX4" fmla="*/ 5443050 w 5443050"/>
              <a:gd name="connsiteY4" fmla="*/ 6848475 h 6848475"/>
              <a:gd name="connsiteX5" fmla="*/ 0 w 5443050"/>
              <a:gd name="connsiteY5" fmla="*/ 6839706 h 6848475"/>
              <a:gd name="connsiteX0" fmla="*/ 0 w 5443050"/>
              <a:gd name="connsiteY0" fmla="*/ 6839706 h 6848475"/>
              <a:gd name="connsiteX1" fmla="*/ 17585 w 5443050"/>
              <a:gd name="connsiteY1" fmla="*/ 26306 h 6848475"/>
              <a:gd name="connsiteX2" fmla="*/ 5433646 w 5443050"/>
              <a:gd name="connsiteY2" fmla="*/ 0 h 6848475"/>
              <a:gd name="connsiteX3" fmla="*/ 2965389 w 5443050"/>
              <a:gd name="connsiteY3" fmla="*/ 3427351 h 6848475"/>
              <a:gd name="connsiteX4" fmla="*/ 5443050 w 5443050"/>
              <a:gd name="connsiteY4" fmla="*/ 6848475 h 6848475"/>
              <a:gd name="connsiteX5" fmla="*/ 0 w 5443050"/>
              <a:gd name="connsiteY5" fmla="*/ 6839706 h 6848475"/>
              <a:gd name="connsiteX0" fmla="*/ 0 w 5460634"/>
              <a:gd name="connsiteY0" fmla="*/ 6830938 h 6848475"/>
              <a:gd name="connsiteX1" fmla="*/ 35169 w 5460634"/>
              <a:gd name="connsiteY1" fmla="*/ 26306 h 6848475"/>
              <a:gd name="connsiteX2" fmla="*/ 5451230 w 5460634"/>
              <a:gd name="connsiteY2" fmla="*/ 0 h 6848475"/>
              <a:gd name="connsiteX3" fmla="*/ 2982973 w 5460634"/>
              <a:gd name="connsiteY3" fmla="*/ 3427351 h 6848475"/>
              <a:gd name="connsiteX4" fmla="*/ 5460634 w 5460634"/>
              <a:gd name="connsiteY4" fmla="*/ 6848475 h 6848475"/>
              <a:gd name="connsiteX5" fmla="*/ 0 w 5460634"/>
              <a:gd name="connsiteY5" fmla="*/ 6830938 h 6848475"/>
              <a:gd name="connsiteX0" fmla="*/ 0 w 5434257"/>
              <a:gd name="connsiteY0" fmla="*/ 6839706 h 6848475"/>
              <a:gd name="connsiteX1" fmla="*/ 8792 w 5434257"/>
              <a:gd name="connsiteY1" fmla="*/ 26306 h 6848475"/>
              <a:gd name="connsiteX2" fmla="*/ 5424853 w 5434257"/>
              <a:gd name="connsiteY2" fmla="*/ 0 h 6848475"/>
              <a:gd name="connsiteX3" fmla="*/ 2956596 w 5434257"/>
              <a:gd name="connsiteY3" fmla="*/ 3427351 h 6848475"/>
              <a:gd name="connsiteX4" fmla="*/ 5434257 w 5434257"/>
              <a:gd name="connsiteY4" fmla="*/ 6848475 h 6848475"/>
              <a:gd name="connsiteX5" fmla="*/ 0 w 5434257"/>
              <a:gd name="connsiteY5" fmla="*/ 6839706 h 6848475"/>
              <a:gd name="connsiteX0" fmla="*/ 0 w 5434257"/>
              <a:gd name="connsiteY0" fmla="*/ 6839706 h 6848475"/>
              <a:gd name="connsiteX1" fmla="*/ 17584 w 5434257"/>
              <a:gd name="connsiteY1" fmla="*/ 8768 h 6848475"/>
              <a:gd name="connsiteX2" fmla="*/ 5424853 w 5434257"/>
              <a:gd name="connsiteY2" fmla="*/ 0 h 6848475"/>
              <a:gd name="connsiteX3" fmla="*/ 2956596 w 5434257"/>
              <a:gd name="connsiteY3" fmla="*/ 3427351 h 6848475"/>
              <a:gd name="connsiteX4" fmla="*/ 5434257 w 5434257"/>
              <a:gd name="connsiteY4" fmla="*/ 6848475 h 6848475"/>
              <a:gd name="connsiteX5" fmla="*/ 0 w 5434257"/>
              <a:gd name="connsiteY5" fmla="*/ 6839706 h 6848475"/>
              <a:gd name="connsiteX0" fmla="*/ 1998 w 5436255"/>
              <a:gd name="connsiteY0" fmla="*/ 6839706 h 6848475"/>
              <a:gd name="connsiteX1" fmla="*/ 1653 w 5436255"/>
              <a:gd name="connsiteY1" fmla="*/ 26649 h 6848475"/>
              <a:gd name="connsiteX2" fmla="*/ 5426851 w 5436255"/>
              <a:gd name="connsiteY2" fmla="*/ 0 h 6848475"/>
              <a:gd name="connsiteX3" fmla="*/ 2958594 w 5436255"/>
              <a:gd name="connsiteY3" fmla="*/ 3427351 h 6848475"/>
              <a:gd name="connsiteX4" fmla="*/ 5436255 w 5436255"/>
              <a:gd name="connsiteY4" fmla="*/ 6848475 h 6848475"/>
              <a:gd name="connsiteX5" fmla="*/ 1998 w 5436255"/>
              <a:gd name="connsiteY5" fmla="*/ 6839706 h 6848475"/>
              <a:gd name="connsiteX0" fmla="*/ 0 w 5434257"/>
              <a:gd name="connsiteY0" fmla="*/ 6839706 h 6848475"/>
              <a:gd name="connsiteX1" fmla="*/ 4417 w 5434257"/>
              <a:gd name="connsiteY1" fmla="*/ 5274 h 6848475"/>
              <a:gd name="connsiteX2" fmla="*/ 5424853 w 5434257"/>
              <a:gd name="connsiteY2" fmla="*/ 0 h 6848475"/>
              <a:gd name="connsiteX3" fmla="*/ 2956596 w 5434257"/>
              <a:gd name="connsiteY3" fmla="*/ 3427351 h 6848475"/>
              <a:gd name="connsiteX4" fmla="*/ 5434257 w 5434257"/>
              <a:gd name="connsiteY4" fmla="*/ 6848475 h 6848475"/>
              <a:gd name="connsiteX5" fmla="*/ 0 w 5434257"/>
              <a:gd name="connsiteY5" fmla="*/ 6839706 h 6848475"/>
              <a:gd name="connsiteX0" fmla="*/ 0 w 5434257"/>
              <a:gd name="connsiteY0" fmla="*/ 6851582 h 6851582"/>
              <a:gd name="connsiteX1" fmla="*/ 4417 w 5434257"/>
              <a:gd name="connsiteY1" fmla="*/ 5274 h 6851582"/>
              <a:gd name="connsiteX2" fmla="*/ 5424853 w 5434257"/>
              <a:gd name="connsiteY2" fmla="*/ 0 h 6851582"/>
              <a:gd name="connsiteX3" fmla="*/ 2956596 w 5434257"/>
              <a:gd name="connsiteY3" fmla="*/ 3427351 h 6851582"/>
              <a:gd name="connsiteX4" fmla="*/ 5434257 w 5434257"/>
              <a:gd name="connsiteY4" fmla="*/ 6848475 h 6851582"/>
              <a:gd name="connsiteX5" fmla="*/ 0 w 5434257"/>
              <a:gd name="connsiteY5" fmla="*/ 6851582 h 6851582"/>
              <a:gd name="connsiteX0" fmla="*/ 312273 w 5746530"/>
              <a:gd name="connsiteY0" fmla="*/ 6851582 h 6851582"/>
              <a:gd name="connsiteX1" fmla="*/ 78 w 5746530"/>
              <a:gd name="connsiteY1" fmla="*/ 5274 h 6851582"/>
              <a:gd name="connsiteX2" fmla="*/ 5737126 w 5746530"/>
              <a:gd name="connsiteY2" fmla="*/ 0 h 6851582"/>
              <a:gd name="connsiteX3" fmla="*/ 3268869 w 5746530"/>
              <a:gd name="connsiteY3" fmla="*/ 3427351 h 6851582"/>
              <a:gd name="connsiteX4" fmla="*/ 5746530 w 5746530"/>
              <a:gd name="connsiteY4" fmla="*/ 6848475 h 6851582"/>
              <a:gd name="connsiteX5" fmla="*/ 312273 w 5746530"/>
              <a:gd name="connsiteY5" fmla="*/ 6851582 h 6851582"/>
              <a:gd name="connsiteX0" fmla="*/ 0 w 5750869"/>
              <a:gd name="connsiteY0" fmla="*/ 6851582 h 6851582"/>
              <a:gd name="connsiteX1" fmla="*/ 4417 w 5750869"/>
              <a:gd name="connsiteY1" fmla="*/ 5274 h 6851582"/>
              <a:gd name="connsiteX2" fmla="*/ 5741465 w 5750869"/>
              <a:gd name="connsiteY2" fmla="*/ 0 h 6851582"/>
              <a:gd name="connsiteX3" fmla="*/ 3273208 w 5750869"/>
              <a:gd name="connsiteY3" fmla="*/ 3427351 h 6851582"/>
              <a:gd name="connsiteX4" fmla="*/ 5750869 w 5750869"/>
              <a:gd name="connsiteY4" fmla="*/ 6848475 h 6851582"/>
              <a:gd name="connsiteX5" fmla="*/ 0 w 5750869"/>
              <a:gd name="connsiteY5" fmla="*/ 6851582 h 6851582"/>
              <a:gd name="connsiteX0" fmla="*/ 10894 w 5747472"/>
              <a:gd name="connsiteY0" fmla="*/ 6851582 h 6851582"/>
              <a:gd name="connsiteX1" fmla="*/ 1020 w 5747472"/>
              <a:gd name="connsiteY1" fmla="*/ 5274 h 6851582"/>
              <a:gd name="connsiteX2" fmla="*/ 5738068 w 5747472"/>
              <a:gd name="connsiteY2" fmla="*/ 0 h 6851582"/>
              <a:gd name="connsiteX3" fmla="*/ 3269811 w 5747472"/>
              <a:gd name="connsiteY3" fmla="*/ 3427351 h 6851582"/>
              <a:gd name="connsiteX4" fmla="*/ 5747472 w 5747472"/>
              <a:gd name="connsiteY4" fmla="*/ 6848475 h 6851582"/>
              <a:gd name="connsiteX5" fmla="*/ 10894 w 5747472"/>
              <a:gd name="connsiteY5" fmla="*/ 6851582 h 6851582"/>
              <a:gd name="connsiteX0" fmla="*/ 713492 w 6450070"/>
              <a:gd name="connsiteY0" fmla="*/ 6855078 h 6855078"/>
              <a:gd name="connsiteX1" fmla="*/ 35 w 6450070"/>
              <a:gd name="connsiteY1" fmla="*/ 0 h 6855078"/>
              <a:gd name="connsiteX2" fmla="*/ 6440666 w 6450070"/>
              <a:gd name="connsiteY2" fmla="*/ 3496 h 6855078"/>
              <a:gd name="connsiteX3" fmla="*/ 3972409 w 6450070"/>
              <a:gd name="connsiteY3" fmla="*/ 3430847 h 6855078"/>
              <a:gd name="connsiteX4" fmla="*/ 6450070 w 6450070"/>
              <a:gd name="connsiteY4" fmla="*/ 6851971 h 6855078"/>
              <a:gd name="connsiteX5" fmla="*/ 713492 w 6450070"/>
              <a:gd name="connsiteY5" fmla="*/ 6855078 h 6855078"/>
              <a:gd name="connsiteX0" fmla="*/ 0 w 6457751"/>
              <a:gd name="connsiteY0" fmla="*/ 6837540 h 6851971"/>
              <a:gd name="connsiteX1" fmla="*/ 7716 w 6457751"/>
              <a:gd name="connsiteY1" fmla="*/ 0 h 6851971"/>
              <a:gd name="connsiteX2" fmla="*/ 6448347 w 6457751"/>
              <a:gd name="connsiteY2" fmla="*/ 3496 h 6851971"/>
              <a:gd name="connsiteX3" fmla="*/ 3980090 w 6457751"/>
              <a:gd name="connsiteY3" fmla="*/ 3430847 h 6851971"/>
              <a:gd name="connsiteX4" fmla="*/ 6457751 w 6457751"/>
              <a:gd name="connsiteY4" fmla="*/ 6851971 h 6851971"/>
              <a:gd name="connsiteX5" fmla="*/ 0 w 6457751"/>
              <a:gd name="connsiteY5" fmla="*/ 6837540 h 6851971"/>
              <a:gd name="connsiteX0" fmla="*/ 0 w 6460133"/>
              <a:gd name="connsiteY0" fmla="*/ 6851789 h 6851971"/>
              <a:gd name="connsiteX1" fmla="*/ 10098 w 6460133"/>
              <a:gd name="connsiteY1" fmla="*/ 0 h 6851971"/>
              <a:gd name="connsiteX2" fmla="*/ 6450729 w 6460133"/>
              <a:gd name="connsiteY2" fmla="*/ 3496 h 6851971"/>
              <a:gd name="connsiteX3" fmla="*/ 3982472 w 6460133"/>
              <a:gd name="connsiteY3" fmla="*/ 3430847 h 6851971"/>
              <a:gd name="connsiteX4" fmla="*/ 6460133 w 6460133"/>
              <a:gd name="connsiteY4" fmla="*/ 6851971 h 6851971"/>
              <a:gd name="connsiteX5" fmla="*/ 0 w 6460133"/>
              <a:gd name="connsiteY5" fmla="*/ 6851789 h 6851971"/>
              <a:gd name="connsiteX0" fmla="*/ 0 w 6460133"/>
              <a:gd name="connsiteY0" fmla="*/ 6848293 h 6848475"/>
              <a:gd name="connsiteX1" fmla="*/ 2952 w 6460133"/>
              <a:gd name="connsiteY1" fmla="*/ 8378 h 6848475"/>
              <a:gd name="connsiteX2" fmla="*/ 6450729 w 6460133"/>
              <a:gd name="connsiteY2" fmla="*/ 0 h 6848475"/>
              <a:gd name="connsiteX3" fmla="*/ 3982472 w 6460133"/>
              <a:gd name="connsiteY3" fmla="*/ 3427351 h 6848475"/>
              <a:gd name="connsiteX4" fmla="*/ 6460133 w 6460133"/>
              <a:gd name="connsiteY4" fmla="*/ 6848475 h 6848475"/>
              <a:gd name="connsiteX5" fmla="*/ 0 w 6460133"/>
              <a:gd name="connsiteY5" fmla="*/ 6848293 h 6848475"/>
              <a:gd name="connsiteX0" fmla="*/ 0 w 6460133"/>
              <a:gd name="connsiteY0" fmla="*/ 6848293 h 6848475"/>
              <a:gd name="connsiteX1" fmla="*/ 609792 w 6460133"/>
              <a:gd name="connsiteY1" fmla="*/ 8378 h 6848475"/>
              <a:gd name="connsiteX2" fmla="*/ 6450729 w 6460133"/>
              <a:gd name="connsiteY2" fmla="*/ 0 h 6848475"/>
              <a:gd name="connsiteX3" fmla="*/ 3982472 w 6460133"/>
              <a:gd name="connsiteY3" fmla="*/ 3427351 h 6848475"/>
              <a:gd name="connsiteX4" fmla="*/ 6460133 w 6460133"/>
              <a:gd name="connsiteY4" fmla="*/ 6848475 h 6848475"/>
              <a:gd name="connsiteX5" fmla="*/ 0 w 6460133"/>
              <a:gd name="connsiteY5" fmla="*/ 6848293 h 6848475"/>
              <a:gd name="connsiteX0" fmla="*/ 0 w 5870883"/>
              <a:gd name="connsiteY0" fmla="*/ 6857062 h 6857062"/>
              <a:gd name="connsiteX1" fmla="*/ 20542 w 5870883"/>
              <a:gd name="connsiteY1" fmla="*/ 8378 h 6857062"/>
              <a:gd name="connsiteX2" fmla="*/ 5861479 w 5870883"/>
              <a:gd name="connsiteY2" fmla="*/ 0 h 6857062"/>
              <a:gd name="connsiteX3" fmla="*/ 3393222 w 5870883"/>
              <a:gd name="connsiteY3" fmla="*/ 3427351 h 6857062"/>
              <a:gd name="connsiteX4" fmla="*/ 5870883 w 5870883"/>
              <a:gd name="connsiteY4" fmla="*/ 6848475 h 6857062"/>
              <a:gd name="connsiteX5" fmla="*/ 0 w 5870883"/>
              <a:gd name="connsiteY5" fmla="*/ 6857062 h 6857062"/>
              <a:gd name="connsiteX0" fmla="*/ 0 w 5870883"/>
              <a:gd name="connsiteY0" fmla="*/ 6857062 h 6857062"/>
              <a:gd name="connsiteX1" fmla="*/ 11013 w 5870883"/>
              <a:gd name="connsiteY1" fmla="*/ 6002 h 6857062"/>
              <a:gd name="connsiteX2" fmla="*/ 5861479 w 5870883"/>
              <a:gd name="connsiteY2" fmla="*/ 0 h 6857062"/>
              <a:gd name="connsiteX3" fmla="*/ 3393222 w 5870883"/>
              <a:gd name="connsiteY3" fmla="*/ 3427351 h 6857062"/>
              <a:gd name="connsiteX4" fmla="*/ 5870883 w 5870883"/>
              <a:gd name="connsiteY4" fmla="*/ 6848475 h 6857062"/>
              <a:gd name="connsiteX5" fmla="*/ 0 w 5870883"/>
              <a:gd name="connsiteY5" fmla="*/ 6857062 h 6857062"/>
              <a:gd name="connsiteX0" fmla="*/ 399 w 5861754"/>
              <a:gd name="connsiteY0" fmla="*/ 6847562 h 6848475"/>
              <a:gd name="connsiteX1" fmla="*/ 1884 w 5861754"/>
              <a:gd name="connsiteY1" fmla="*/ 6002 h 6848475"/>
              <a:gd name="connsiteX2" fmla="*/ 5852350 w 5861754"/>
              <a:gd name="connsiteY2" fmla="*/ 0 h 6848475"/>
              <a:gd name="connsiteX3" fmla="*/ 3384093 w 5861754"/>
              <a:gd name="connsiteY3" fmla="*/ 3427351 h 6848475"/>
              <a:gd name="connsiteX4" fmla="*/ 5861754 w 5861754"/>
              <a:gd name="connsiteY4" fmla="*/ 6848475 h 6848475"/>
              <a:gd name="connsiteX5" fmla="*/ 399 w 5861754"/>
              <a:gd name="connsiteY5" fmla="*/ 6847562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1754" h="6848475">
                <a:moveTo>
                  <a:pt x="399" y="6847562"/>
                </a:moveTo>
                <a:cubicBezTo>
                  <a:pt x="6261" y="4573506"/>
                  <a:pt x="-3978" y="2280058"/>
                  <a:pt x="1884" y="6002"/>
                </a:cubicBezTo>
                <a:lnTo>
                  <a:pt x="5852350" y="0"/>
                </a:lnTo>
                <a:lnTo>
                  <a:pt x="3384093" y="3427351"/>
                </a:lnTo>
                <a:lnTo>
                  <a:pt x="5861754" y="6848475"/>
                </a:lnTo>
                <a:lnTo>
                  <a:pt x="399" y="6847562"/>
                </a:ln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4"/>
          </p:nvPr>
        </p:nvSpPr>
        <p:spPr>
          <a:xfrm>
            <a:off x="743992" y="0"/>
            <a:ext cx="2174677" cy="6858000"/>
          </a:xfrm>
          <a:prstGeom prst="chevron">
            <a:avLst>
              <a:gd name="adj" fmla="val 92268"/>
            </a:avLst>
          </a:prstGeom>
          <a:solidFill>
            <a:schemeClr val="bg1"/>
          </a:solidFill>
          <a:ln w="76200">
            <a:noFill/>
          </a:ln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953001" y="5289894"/>
            <a:ext cx="1335882" cy="636755"/>
            <a:chOff x="4571999" y="5289893"/>
            <a:chExt cx="1644163" cy="636755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4571999" y="5289893"/>
              <a:ext cx="1644163" cy="617169"/>
              <a:chOff x="4571999" y="5289894"/>
              <a:chExt cx="2082710" cy="781786"/>
            </a:xfrm>
          </p:grpSpPr>
          <p:pic>
            <p:nvPicPr>
              <p:cNvPr id="27" name="Изображение 3" descr="link_logo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999" y="5289894"/>
                <a:ext cx="2082710" cy="276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Freeform 6"/>
              <p:cNvSpPr>
                <a:spLocks noChangeAspect="1" noEditPoints="1"/>
              </p:cNvSpPr>
              <p:nvPr userDrawn="1"/>
            </p:nvSpPr>
            <p:spPr bwMode="auto">
              <a:xfrm>
                <a:off x="5613355" y="5747109"/>
                <a:ext cx="317430" cy="318069"/>
              </a:xfrm>
              <a:custGeom>
                <a:avLst/>
                <a:gdLst>
                  <a:gd name="T0" fmla="*/ 3407 w 3472"/>
                  <a:gd name="T1" fmla="*/ 1263 h 3480"/>
                  <a:gd name="T2" fmla="*/ 3209 w 3472"/>
                  <a:gd name="T3" fmla="*/ 818 h 3480"/>
                  <a:gd name="T4" fmla="*/ 2920 w 3472"/>
                  <a:gd name="T5" fmla="*/ 600 h 3480"/>
                  <a:gd name="T6" fmla="*/ 2609 w 3472"/>
                  <a:gd name="T7" fmla="*/ 834 h 3480"/>
                  <a:gd name="T8" fmla="*/ 2247 w 3472"/>
                  <a:gd name="T9" fmla="*/ 971 h 3480"/>
                  <a:gd name="T10" fmla="*/ 1817 w 3472"/>
                  <a:gd name="T11" fmla="*/ 999 h 3480"/>
                  <a:gd name="T12" fmla="*/ 1379 w 3472"/>
                  <a:gd name="T13" fmla="*/ 867 h 3480"/>
                  <a:gd name="T14" fmla="*/ 1002 w 3472"/>
                  <a:gd name="T15" fmla="*/ 601 h 3480"/>
                  <a:gd name="T16" fmla="*/ 1363 w 3472"/>
                  <a:gd name="T17" fmla="*/ 282 h 3480"/>
                  <a:gd name="T18" fmla="*/ 1741 w 3472"/>
                  <a:gd name="T19" fmla="*/ 0 h 3480"/>
                  <a:gd name="T20" fmla="*/ 1289 w 3472"/>
                  <a:gd name="T21" fmla="*/ 57 h 3480"/>
                  <a:gd name="T22" fmla="*/ 742 w 3472"/>
                  <a:gd name="T23" fmla="*/ 315 h 3480"/>
                  <a:gd name="T24" fmla="*/ 314 w 3472"/>
                  <a:gd name="T25" fmla="*/ 743 h 3480"/>
                  <a:gd name="T26" fmla="*/ 83 w 3472"/>
                  <a:gd name="T27" fmla="*/ 1213 h 3480"/>
                  <a:gd name="T28" fmla="*/ 5 w 3472"/>
                  <a:gd name="T29" fmla="*/ 1612 h 3480"/>
                  <a:gd name="T30" fmla="*/ 23 w 3472"/>
                  <a:gd name="T31" fmla="*/ 2019 h 3480"/>
                  <a:gd name="T32" fmla="*/ 143 w 3472"/>
                  <a:gd name="T33" fmla="*/ 2428 h 3480"/>
                  <a:gd name="T34" fmla="*/ 362 w 3472"/>
                  <a:gd name="T35" fmla="*/ 2798 h 3480"/>
                  <a:gd name="T36" fmla="*/ 644 w 3472"/>
                  <a:gd name="T37" fmla="*/ 3051 h 3480"/>
                  <a:gd name="T38" fmla="*/ 925 w 3472"/>
                  <a:gd name="T39" fmla="*/ 2852 h 3480"/>
                  <a:gd name="T40" fmla="*/ 1443 w 3472"/>
                  <a:gd name="T41" fmla="*/ 2818 h 3480"/>
                  <a:gd name="T42" fmla="*/ 1813 w 3472"/>
                  <a:gd name="T43" fmla="*/ 2640 h 3480"/>
                  <a:gd name="T44" fmla="*/ 1958 w 3472"/>
                  <a:gd name="T45" fmla="*/ 2444 h 3480"/>
                  <a:gd name="T46" fmla="*/ 1984 w 3472"/>
                  <a:gd name="T47" fmla="*/ 2176 h 3480"/>
                  <a:gd name="T48" fmla="*/ 1884 w 3472"/>
                  <a:gd name="T49" fmla="*/ 2009 h 3480"/>
                  <a:gd name="T50" fmla="*/ 1558 w 3472"/>
                  <a:gd name="T51" fmla="*/ 1875 h 3480"/>
                  <a:gd name="T52" fmla="*/ 1235 w 3472"/>
                  <a:gd name="T53" fmla="*/ 1905 h 3480"/>
                  <a:gd name="T54" fmla="*/ 863 w 3472"/>
                  <a:gd name="T55" fmla="*/ 1860 h 3480"/>
                  <a:gd name="T56" fmla="*/ 1043 w 3472"/>
                  <a:gd name="T57" fmla="*/ 970 h 3480"/>
                  <a:gd name="T58" fmla="*/ 1525 w 3472"/>
                  <a:gd name="T59" fmla="*/ 1317 h 3480"/>
                  <a:gd name="T60" fmla="*/ 1806 w 3472"/>
                  <a:gd name="T61" fmla="*/ 1449 h 3480"/>
                  <a:gd name="T62" fmla="*/ 2336 w 3472"/>
                  <a:gd name="T63" fmla="*/ 1505 h 3480"/>
                  <a:gd name="T64" fmla="*/ 2663 w 3472"/>
                  <a:gd name="T65" fmla="*/ 1760 h 3480"/>
                  <a:gd name="T66" fmla="*/ 2770 w 3472"/>
                  <a:gd name="T67" fmla="*/ 2005 h 3480"/>
                  <a:gd name="T68" fmla="*/ 2780 w 3472"/>
                  <a:gd name="T69" fmla="*/ 2290 h 3480"/>
                  <a:gd name="T70" fmla="*/ 2697 w 3472"/>
                  <a:gd name="T71" fmla="*/ 2565 h 3480"/>
                  <a:gd name="T72" fmla="*/ 2503 w 3472"/>
                  <a:gd name="T73" fmla="*/ 2850 h 3480"/>
                  <a:gd name="T74" fmla="*/ 2234 w 3472"/>
                  <a:gd name="T75" fmla="*/ 3075 h 3480"/>
                  <a:gd name="T76" fmla="*/ 1845 w 3472"/>
                  <a:gd name="T77" fmla="*/ 3248 h 3480"/>
                  <a:gd name="T78" fmla="*/ 1203 w 3472"/>
                  <a:gd name="T79" fmla="*/ 3370 h 3480"/>
                  <a:gd name="T80" fmla="*/ 1804 w 3472"/>
                  <a:gd name="T81" fmla="*/ 3478 h 3480"/>
                  <a:gd name="T82" fmla="*/ 2505 w 3472"/>
                  <a:gd name="T83" fmla="*/ 3296 h 3480"/>
                  <a:gd name="T84" fmla="*/ 3041 w 3472"/>
                  <a:gd name="T85" fmla="*/ 2885 h 3480"/>
                  <a:gd name="T86" fmla="*/ 3328 w 3472"/>
                  <a:gd name="T87" fmla="*/ 2439 h 3480"/>
                  <a:gd name="T88" fmla="*/ 3465 w 3472"/>
                  <a:gd name="T89" fmla="*/ 1928 h 3480"/>
                  <a:gd name="T90" fmla="*/ 1324 w 3472"/>
                  <a:gd name="T91" fmla="*/ 553 h 3480"/>
                  <a:gd name="T92" fmla="*/ 1726 w 3472"/>
                  <a:gd name="T93" fmla="*/ 495 h 3480"/>
                  <a:gd name="T94" fmla="*/ 2400 w 3472"/>
                  <a:gd name="T95" fmla="*/ 324 h 3480"/>
                  <a:gd name="T96" fmla="*/ 2795 w 3472"/>
                  <a:gd name="T97" fmla="*/ 173 h 3480"/>
                  <a:gd name="T98" fmla="*/ 2638 w 3472"/>
                  <a:gd name="T99" fmla="*/ 99 h 3480"/>
                  <a:gd name="T100" fmla="*/ 1856 w 3472"/>
                  <a:gd name="T101" fmla="*/ 265 h 3480"/>
                  <a:gd name="T102" fmla="*/ 1597 w 3472"/>
                  <a:gd name="T103" fmla="*/ 540 h 3480"/>
                  <a:gd name="T104" fmla="*/ 1449 w 3472"/>
                  <a:gd name="T105" fmla="*/ 655 h 3480"/>
                  <a:gd name="T106" fmla="*/ 1822 w 3472"/>
                  <a:gd name="T107" fmla="*/ 777 h 3480"/>
                  <a:gd name="T108" fmla="*/ 2223 w 3472"/>
                  <a:gd name="T109" fmla="*/ 751 h 3480"/>
                  <a:gd name="T110" fmla="*/ 2548 w 3472"/>
                  <a:gd name="T111" fmla="*/ 617 h 3480"/>
                  <a:gd name="T112" fmla="*/ 2797 w 3472"/>
                  <a:gd name="T113" fmla="*/ 407 h 3480"/>
                  <a:gd name="T114" fmla="*/ 2972 w 3472"/>
                  <a:gd name="T115" fmla="*/ 129 h 3480"/>
                  <a:gd name="T116" fmla="*/ 2644 w 3472"/>
                  <a:gd name="T117" fmla="*/ 259 h 3480"/>
                  <a:gd name="T118" fmla="*/ 2090 w 3472"/>
                  <a:gd name="T119" fmla="*/ 440 h 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2" h="3480">
                    <a:moveTo>
                      <a:pt x="3471" y="1706"/>
                    </a:moveTo>
                    <a:lnTo>
                      <a:pt x="3469" y="1665"/>
                    </a:lnTo>
                    <a:lnTo>
                      <a:pt x="3468" y="1625"/>
                    </a:lnTo>
                    <a:lnTo>
                      <a:pt x="3465" y="1584"/>
                    </a:lnTo>
                    <a:lnTo>
                      <a:pt x="3461" y="1542"/>
                    </a:lnTo>
                    <a:lnTo>
                      <a:pt x="3457" y="1503"/>
                    </a:lnTo>
                    <a:lnTo>
                      <a:pt x="3451" y="1461"/>
                    </a:lnTo>
                    <a:lnTo>
                      <a:pt x="3444" y="1422"/>
                    </a:lnTo>
                    <a:lnTo>
                      <a:pt x="3436" y="1382"/>
                    </a:lnTo>
                    <a:lnTo>
                      <a:pt x="3427" y="1342"/>
                    </a:lnTo>
                    <a:lnTo>
                      <a:pt x="3418" y="1303"/>
                    </a:lnTo>
                    <a:lnTo>
                      <a:pt x="3407" y="1263"/>
                    </a:lnTo>
                    <a:lnTo>
                      <a:pt x="3396" y="1224"/>
                    </a:lnTo>
                    <a:lnTo>
                      <a:pt x="3383" y="1185"/>
                    </a:lnTo>
                    <a:lnTo>
                      <a:pt x="3369" y="1148"/>
                    </a:lnTo>
                    <a:lnTo>
                      <a:pt x="3356" y="1109"/>
                    </a:lnTo>
                    <a:lnTo>
                      <a:pt x="3340" y="1071"/>
                    </a:lnTo>
                    <a:lnTo>
                      <a:pt x="3324" y="1034"/>
                    </a:lnTo>
                    <a:lnTo>
                      <a:pt x="3307" y="997"/>
                    </a:lnTo>
                    <a:lnTo>
                      <a:pt x="3289" y="961"/>
                    </a:lnTo>
                    <a:lnTo>
                      <a:pt x="3270" y="924"/>
                    </a:lnTo>
                    <a:lnTo>
                      <a:pt x="3251" y="889"/>
                    </a:lnTo>
                    <a:lnTo>
                      <a:pt x="3231" y="853"/>
                    </a:lnTo>
                    <a:lnTo>
                      <a:pt x="3209" y="818"/>
                    </a:lnTo>
                    <a:lnTo>
                      <a:pt x="3187" y="784"/>
                    </a:lnTo>
                    <a:lnTo>
                      <a:pt x="3165" y="751"/>
                    </a:lnTo>
                    <a:lnTo>
                      <a:pt x="3142" y="716"/>
                    </a:lnTo>
                    <a:lnTo>
                      <a:pt x="3117" y="683"/>
                    </a:lnTo>
                    <a:lnTo>
                      <a:pt x="3092" y="651"/>
                    </a:lnTo>
                    <a:lnTo>
                      <a:pt x="3067" y="619"/>
                    </a:lnTo>
                    <a:lnTo>
                      <a:pt x="3041" y="589"/>
                    </a:lnTo>
                    <a:lnTo>
                      <a:pt x="3013" y="558"/>
                    </a:lnTo>
                    <a:lnTo>
                      <a:pt x="2986" y="528"/>
                    </a:lnTo>
                    <a:lnTo>
                      <a:pt x="2964" y="552"/>
                    </a:lnTo>
                    <a:lnTo>
                      <a:pt x="2943" y="576"/>
                    </a:lnTo>
                    <a:lnTo>
                      <a:pt x="2920" y="600"/>
                    </a:lnTo>
                    <a:lnTo>
                      <a:pt x="2897" y="623"/>
                    </a:lnTo>
                    <a:lnTo>
                      <a:pt x="2873" y="645"/>
                    </a:lnTo>
                    <a:lnTo>
                      <a:pt x="2849" y="666"/>
                    </a:lnTo>
                    <a:lnTo>
                      <a:pt x="2824" y="688"/>
                    </a:lnTo>
                    <a:lnTo>
                      <a:pt x="2799" y="708"/>
                    </a:lnTo>
                    <a:lnTo>
                      <a:pt x="2773" y="728"/>
                    </a:lnTo>
                    <a:lnTo>
                      <a:pt x="2747" y="747"/>
                    </a:lnTo>
                    <a:lnTo>
                      <a:pt x="2721" y="765"/>
                    </a:lnTo>
                    <a:lnTo>
                      <a:pt x="2694" y="784"/>
                    </a:lnTo>
                    <a:lnTo>
                      <a:pt x="2666" y="801"/>
                    </a:lnTo>
                    <a:lnTo>
                      <a:pt x="2638" y="818"/>
                    </a:lnTo>
                    <a:lnTo>
                      <a:pt x="2609" y="834"/>
                    </a:lnTo>
                    <a:lnTo>
                      <a:pt x="2581" y="850"/>
                    </a:lnTo>
                    <a:lnTo>
                      <a:pt x="2553" y="865"/>
                    </a:lnTo>
                    <a:lnTo>
                      <a:pt x="2523" y="878"/>
                    </a:lnTo>
                    <a:lnTo>
                      <a:pt x="2493" y="891"/>
                    </a:lnTo>
                    <a:lnTo>
                      <a:pt x="2464" y="904"/>
                    </a:lnTo>
                    <a:lnTo>
                      <a:pt x="2433" y="916"/>
                    </a:lnTo>
                    <a:lnTo>
                      <a:pt x="2402" y="926"/>
                    </a:lnTo>
                    <a:lnTo>
                      <a:pt x="2372" y="937"/>
                    </a:lnTo>
                    <a:lnTo>
                      <a:pt x="2341" y="947"/>
                    </a:lnTo>
                    <a:lnTo>
                      <a:pt x="2310" y="955"/>
                    </a:lnTo>
                    <a:lnTo>
                      <a:pt x="2278" y="963"/>
                    </a:lnTo>
                    <a:lnTo>
                      <a:pt x="2247" y="971"/>
                    </a:lnTo>
                    <a:lnTo>
                      <a:pt x="2215" y="977"/>
                    </a:lnTo>
                    <a:lnTo>
                      <a:pt x="2183" y="982"/>
                    </a:lnTo>
                    <a:lnTo>
                      <a:pt x="2151" y="987"/>
                    </a:lnTo>
                    <a:lnTo>
                      <a:pt x="2118" y="991"/>
                    </a:lnTo>
                    <a:lnTo>
                      <a:pt x="2086" y="994"/>
                    </a:lnTo>
                    <a:lnTo>
                      <a:pt x="2047" y="999"/>
                    </a:lnTo>
                    <a:lnTo>
                      <a:pt x="2009" y="1003"/>
                    </a:lnTo>
                    <a:lnTo>
                      <a:pt x="1970" y="1005"/>
                    </a:lnTo>
                    <a:lnTo>
                      <a:pt x="1931" y="1005"/>
                    </a:lnTo>
                    <a:lnTo>
                      <a:pt x="1894" y="1005"/>
                    </a:lnTo>
                    <a:lnTo>
                      <a:pt x="1855" y="1003"/>
                    </a:lnTo>
                    <a:lnTo>
                      <a:pt x="1817" y="999"/>
                    </a:lnTo>
                    <a:lnTo>
                      <a:pt x="1779" y="995"/>
                    </a:lnTo>
                    <a:lnTo>
                      <a:pt x="1741" y="989"/>
                    </a:lnTo>
                    <a:lnTo>
                      <a:pt x="1704" y="981"/>
                    </a:lnTo>
                    <a:lnTo>
                      <a:pt x="1666" y="973"/>
                    </a:lnTo>
                    <a:lnTo>
                      <a:pt x="1630" y="964"/>
                    </a:lnTo>
                    <a:lnTo>
                      <a:pt x="1592" y="953"/>
                    </a:lnTo>
                    <a:lnTo>
                      <a:pt x="1556" y="941"/>
                    </a:lnTo>
                    <a:lnTo>
                      <a:pt x="1520" y="929"/>
                    </a:lnTo>
                    <a:lnTo>
                      <a:pt x="1484" y="915"/>
                    </a:lnTo>
                    <a:lnTo>
                      <a:pt x="1449" y="900"/>
                    </a:lnTo>
                    <a:lnTo>
                      <a:pt x="1414" y="884"/>
                    </a:lnTo>
                    <a:lnTo>
                      <a:pt x="1379" y="867"/>
                    </a:lnTo>
                    <a:lnTo>
                      <a:pt x="1344" y="849"/>
                    </a:lnTo>
                    <a:lnTo>
                      <a:pt x="1311" y="830"/>
                    </a:lnTo>
                    <a:lnTo>
                      <a:pt x="1277" y="811"/>
                    </a:lnTo>
                    <a:lnTo>
                      <a:pt x="1244" y="791"/>
                    </a:lnTo>
                    <a:lnTo>
                      <a:pt x="1212" y="770"/>
                    </a:lnTo>
                    <a:lnTo>
                      <a:pt x="1181" y="747"/>
                    </a:lnTo>
                    <a:lnTo>
                      <a:pt x="1150" y="724"/>
                    </a:lnTo>
                    <a:lnTo>
                      <a:pt x="1119" y="702"/>
                    </a:lnTo>
                    <a:lnTo>
                      <a:pt x="1088" y="678"/>
                    </a:lnTo>
                    <a:lnTo>
                      <a:pt x="1059" y="652"/>
                    </a:lnTo>
                    <a:lnTo>
                      <a:pt x="1030" y="627"/>
                    </a:lnTo>
                    <a:lnTo>
                      <a:pt x="1002" y="601"/>
                    </a:lnTo>
                    <a:lnTo>
                      <a:pt x="975" y="575"/>
                    </a:lnTo>
                    <a:lnTo>
                      <a:pt x="1000" y="551"/>
                    </a:lnTo>
                    <a:lnTo>
                      <a:pt x="1026" y="527"/>
                    </a:lnTo>
                    <a:lnTo>
                      <a:pt x="1052" y="504"/>
                    </a:lnTo>
                    <a:lnTo>
                      <a:pt x="1079" y="481"/>
                    </a:lnTo>
                    <a:lnTo>
                      <a:pt x="1106" y="460"/>
                    </a:lnTo>
                    <a:lnTo>
                      <a:pt x="1133" y="438"/>
                    </a:lnTo>
                    <a:lnTo>
                      <a:pt x="1161" y="417"/>
                    </a:lnTo>
                    <a:lnTo>
                      <a:pt x="1189" y="397"/>
                    </a:lnTo>
                    <a:lnTo>
                      <a:pt x="1245" y="357"/>
                    </a:lnTo>
                    <a:lnTo>
                      <a:pt x="1303" y="318"/>
                    </a:lnTo>
                    <a:lnTo>
                      <a:pt x="1363" y="282"/>
                    </a:lnTo>
                    <a:lnTo>
                      <a:pt x="1423" y="246"/>
                    </a:lnTo>
                    <a:lnTo>
                      <a:pt x="1484" y="212"/>
                    </a:lnTo>
                    <a:lnTo>
                      <a:pt x="1546" y="180"/>
                    </a:lnTo>
                    <a:lnTo>
                      <a:pt x="1608" y="148"/>
                    </a:lnTo>
                    <a:lnTo>
                      <a:pt x="1671" y="119"/>
                    </a:lnTo>
                    <a:lnTo>
                      <a:pt x="1735" y="89"/>
                    </a:lnTo>
                    <a:lnTo>
                      <a:pt x="1798" y="60"/>
                    </a:lnTo>
                    <a:lnTo>
                      <a:pt x="1862" y="33"/>
                    </a:lnTo>
                    <a:lnTo>
                      <a:pt x="1926" y="6"/>
                    </a:lnTo>
                    <a:lnTo>
                      <a:pt x="1852" y="2"/>
                    </a:lnTo>
                    <a:lnTo>
                      <a:pt x="1778" y="0"/>
                    </a:lnTo>
                    <a:lnTo>
                      <a:pt x="1741" y="0"/>
                    </a:lnTo>
                    <a:lnTo>
                      <a:pt x="1704" y="0"/>
                    </a:lnTo>
                    <a:lnTo>
                      <a:pt x="1668" y="1"/>
                    </a:lnTo>
                    <a:lnTo>
                      <a:pt x="1630" y="2"/>
                    </a:lnTo>
                    <a:lnTo>
                      <a:pt x="1594" y="4"/>
                    </a:lnTo>
                    <a:lnTo>
                      <a:pt x="1557" y="8"/>
                    </a:lnTo>
                    <a:lnTo>
                      <a:pt x="1520" y="11"/>
                    </a:lnTo>
                    <a:lnTo>
                      <a:pt x="1483" y="17"/>
                    </a:lnTo>
                    <a:lnTo>
                      <a:pt x="1447" y="23"/>
                    </a:lnTo>
                    <a:lnTo>
                      <a:pt x="1410" y="28"/>
                    </a:lnTo>
                    <a:lnTo>
                      <a:pt x="1374" y="36"/>
                    </a:lnTo>
                    <a:lnTo>
                      <a:pt x="1339" y="45"/>
                    </a:lnTo>
                    <a:lnTo>
                      <a:pt x="1289" y="57"/>
                    </a:lnTo>
                    <a:lnTo>
                      <a:pt x="1241" y="72"/>
                    </a:lnTo>
                    <a:lnTo>
                      <a:pt x="1192" y="87"/>
                    </a:lnTo>
                    <a:lnTo>
                      <a:pt x="1144" y="104"/>
                    </a:lnTo>
                    <a:lnTo>
                      <a:pt x="1096" y="122"/>
                    </a:lnTo>
                    <a:lnTo>
                      <a:pt x="1050" y="141"/>
                    </a:lnTo>
                    <a:lnTo>
                      <a:pt x="1004" y="162"/>
                    </a:lnTo>
                    <a:lnTo>
                      <a:pt x="959" y="184"/>
                    </a:lnTo>
                    <a:lnTo>
                      <a:pt x="913" y="208"/>
                    </a:lnTo>
                    <a:lnTo>
                      <a:pt x="870" y="233"/>
                    </a:lnTo>
                    <a:lnTo>
                      <a:pt x="826" y="259"/>
                    </a:lnTo>
                    <a:lnTo>
                      <a:pt x="784" y="286"/>
                    </a:lnTo>
                    <a:lnTo>
                      <a:pt x="742" y="315"/>
                    </a:lnTo>
                    <a:lnTo>
                      <a:pt x="701" y="344"/>
                    </a:lnTo>
                    <a:lnTo>
                      <a:pt x="661" y="375"/>
                    </a:lnTo>
                    <a:lnTo>
                      <a:pt x="621" y="407"/>
                    </a:lnTo>
                    <a:lnTo>
                      <a:pt x="582" y="440"/>
                    </a:lnTo>
                    <a:lnTo>
                      <a:pt x="546" y="474"/>
                    </a:lnTo>
                    <a:lnTo>
                      <a:pt x="509" y="510"/>
                    </a:lnTo>
                    <a:lnTo>
                      <a:pt x="474" y="546"/>
                    </a:lnTo>
                    <a:lnTo>
                      <a:pt x="439" y="584"/>
                    </a:lnTo>
                    <a:lnTo>
                      <a:pt x="406" y="622"/>
                    </a:lnTo>
                    <a:lnTo>
                      <a:pt x="374" y="662"/>
                    </a:lnTo>
                    <a:lnTo>
                      <a:pt x="343" y="702"/>
                    </a:lnTo>
                    <a:lnTo>
                      <a:pt x="314" y="743"/>
                    </a:lnTo>
                    <a:lnTo>
                      <a:pt x="285" y="785"/>
                    </a:lnTo>
                    <a:lnTo>
                      <a:pt x="258" y="827"/>
                    </a:lnTo>
                    <a:lnTo>
                      <a:pt x="232" y="870"/>
                    </a:lnTo>
                    <a:lnTo>
                      <a:pt x="207" y="915"/>
                    </a:lnTo>
                    <a:lnTo>
                      <a:pt x="184" y="961"/>
                    </a:lnTo>
                    <a:lnTo>
                      <a:pt x="162" y="1006"/>
                    </a:lnTo>
                    <a:lnTo>
                      <a:pt x="142" y="1053"/>
                    </a:lnTo>
                    <a:lnTo>
                      <a:pt x="129" y="1084"/>
                    </a:lnTo>
                    <a:lnTo>
                      <a:pt x="117" y="1116"/>
                    </a:lnTo>
                    <a:lnTo>
                      <a:pt x="104" y="1148"/>
                    </a:lnTo>
                    <a:lnTo>
                      <a:pt x="93" y="1180"/>
                    </a:lnTo>
                    <a:lnTo>
                      <a:pt x="83" y="1213"/>
                    </a:lnTo>
                    <a:lnTo>
                      <a:pt x="73" y="1245"/>
                    </a:lnTo>
                    <a:lnTo>
                      <a:pt x="64" y="1278"/>
                    </a:lnTo>
                    <a:lnTo>
                      <a:pt x="54" y="1311"/>
                    </a:lnTo>
                    <a:lnTo>
                      <a:pt x="46" y="1344"/>
                    </a:lnTo>
                    <a:lnTo>
                      <a:pt x="40" y="1377"/>
                    </a:lnTo>
                    <a:lnTo>
                      <a:pt x="33" y="1410"/>
                    </a:lnTo>
                    <a:lnTo>
                      <a:pt x="26" y="1443"/>
                    </a:lnTo>
                    <a:lnTo>
                      <a:pt x="21" y="1477"/>
                    </a:lnTo>
                    <a:lnTo>
                      <a:pt x="16" y="1511"/>
                    </a:lnTo>
                    <a:lnTo>
                      <a:pt x="12" y="1545"/>
                    </a:lnTo>
                    <a:lnTo>
                      <a:pt x="8" y="1579"/>
                    </a:lnTo>
                    <a:lnTo>
                      <a:pt x="5" y="1612"/>
                    </a:lnTo>
                    <a:lnTo>
                      <a:pt x="3" y="1646"/>
                    </a:lnTo>
                    <a:lnTo>
                      <a:pt x="1" y="1681"/>
                    </a:lnTo>
                    <a:lnTo>
                      <a:pt x="1" y="1715"/>
                    </a:lnTo>
                    <a:lnTo>
                      <a:pt x="0" y="1749"/>
                    </a:lnTo>
                    <a:lnTo>
                      <a:pt x="1" y="1782"/>
                    </a:lnTo>
                    <a:lnTo>
                      <a:pt x="2" y="1816"/>
                    </a:lnTo>
                    <a:lnTo>
                      <a:pt x="3" y="1851"/>
                    </a:lnTo>
                    <a:lnTo>
                      <a:pt x="5" y="1885"/>
                    </a:lnTo>
                    <a:lnTo>
                      <a:pt x="9" y="1918"/>
                    </a:lnTo>
                    <a:lnTo>
                      <a:pt x="12" y="1952"/>
                    </a:lnTo>
                    <a:lnTo>
                      <a:pt x="17" y="1986"/>
                    </a:lnTo>
                    <a:lnTo>
                      <a:pt x="23" y="2019"/>
                    </a:lnTo>
                    <a:lnTo>
                      <a:pt x="28" y="2052"/>
                    </a:lnTo>
                    <a:lnTo>
                      <a:pt x="35" y="2087"/>
                    </a:lnTo>
                    <a:lnTo>
                      <a:pt x="42" y="2120"/>
                    </a:lnTo>
                    <a:lnTo>
                      <a:pt x="51" y="2155"/>
                    </a:lnTo>
                    <a:lnTo>
                      <a:pt x="59" y="2189"/>
                    </a:lnTo>
                    <a:lnTo>
                      <a:pt x="69" y="2225"/>
                    </a:lnTo>
                    <a:lnTo>
                      <a:pt x="79" y="2259"/>
                    </a:lnTo>
                    <a:lnTo>
                      <a:pt x="91" y="2293"/>
                    </a:lnTo>
                    <a:lnTo>
                      <a:pt x="102" y="2327"/>
                    </a:lnTo>
                    <a:lnTo>
                      <a:pt x="116" y="2361"/>
                    </a:lnTo>
                    <a:lnTo>
                      <a:pt x="128" y="2395"/>
                    </a:lnTo>
                    <a:lnTo>
                      <a:pt x="143" y="2428"/>
                    </a:lnTo>
                    <a:lnTo>
                      <a:pt x="158" y="2460"/>
                    </a:lnTo>
                    <a:lnTo>
                      <a:pt x="173" y="2493"/>
                    </a:lnTo>
                    <a:lnTo>
                      <a:pt x="189" y="2525"/>
                    </a:lnTo>
                    <a:lnTo>
                      <a:pt x="206" y="2557"/>
                    </a:lnTo>
                    <a:lnTo>
                      <a:pt x="223" y="2589"/>
                    </a:lnTo>
                    <a:lnTo>
                      <a:pt x="241" y="2620"/>
                    </a:lnTo>
                    <a:lnTo>
                      <a:pt x="259" y="2650"/>
                    </a:lnTo>
                    <a:lnTo>
                      <a:pt x="279" y="2680"/>
                    </a:lnTo>
                    <a:lnTo>
                      <a:pt x="299" y="2711"/>
                    </a:lnTo>
                    <a:lnTo>
                      <a:pt x="318" y="2741"/>
                    </a:lnTo>
                    <a:lnTo>
                      <a:pt x="340" y="2769"/>
                    </a:lnTo>
                    <a:lnTo>
                      <a:pt x="362" y="2798"/>
                    </a:lnTo>
                    <a:lnTo>
                      <a:pt x="383" y="2826"/>
                    </a:lnTo>
                    <a:lnTo>
                      <a:pt x="406" y="2855"/>
                    </a:lnTo>
                    <a:lnTo>
                      <a:pt x="430" y="2882"/>
                    </a:lnTo>
                    <a:lnTo>
                      <a:pt x="454" y="2908"/>
                    </a:lnTo>
                    <a:lnTo>
                      <a:pt x="478" y="2936"/>
                    </a:lnTo>
                    <a:lnTo>
                      <a:pt x="503" y="2961"/>
                    </a:lnTo>
                    <a:lnTo>
                      <a:pt x="528" y="2987"/>
                    </a:lnTo>
                    <a:lnTo>
                      <a:pt x="554" y="3012"/>
                    </a:lnTo>
                    <a:lnTo>
                      <a:pt x="580" y="3036"/>
                    </a:lnTo>
                    <a:lnTo>
                      <a:pt x="606" y="3060"/>
                    </a:lnTo>
                    <a:lnTo>
                      <a:pt x="633" y="3084"/>
                    </a:lnTo>
                    <a:lnTo>
                      <a:pt x="644" y="3051"/>
                    </a:lnTo>
                    <a:lnTo>
                      <a:pt x="654" y="3017"/>
                    </a:lnTo>
                    <a:lnTo>
                      <a:pt x="663" y="2984"/>
                    </a:lnTo>
                    <a:lnTo>
                      <a:pt x="672" y="2949"/>
                    </a:lnTo>
                    <a:lnTo>
                      <a:pt x="681" y="2916"/>
                    </a:lnTo>
                    <a:lnTo>
                      <a:pt x="690" y="2883"/>
                    </a:lnTo>
                    <a:lnTo>
                      <a:pt x="699" y="2849"/>
                    </a:lnTo>
                    <a:lnTo>
                      <a:pt x="710" y="2816"/>
                    </a:lnTo>
                    <a:lnTo>
                      <a:pt x="752" y="2826"/>
                    </a:lnTo>
                    <a:lnTo>
                      <a:pt x="795" y="2835"/>
                    </a:lnTo>
                    <a:lnTo>
                      <a:pt x="838" y="2842"/>
                    </a:lnTo>
                    <a:lnTo>
                      <a:pt x="881" y="2848"/>
                    </a:lnTo>
                    <a:lnTo>
                      <a:pt x="925" y="2852"/>
                    </a:lnTo>
                    <a:lnTo>
                      <a:pt x="969" y="2856"/>
                    </a:lnTo>
                    <a:lnTo>
                      <a:pt x="1012" y="2858"/>
                    </a:lnTo>
                    <a:lnTo>
                      <a:pt x="1057" y="2859"/>
                    </a:lnTo>
                    <a:lnTo>
                      <a:pt x="1101" y="2859"/>
                    </a:lnTo>
                    <a:lnTo>
                      <a:pt x="1144" y="2857"/>
                    </a:lnTo>
                    <a:lnTo>
                      <a:pt x="1189" y="2855"/>
                    </a:lnTo>
                    <a:lnTo>
                      <a:pt x="1232" y="2851"/>
                    </a:lnTo>
                    <a:lnTo>
                      <a:pt x="1276" y="2847"/>
                    </a:lnTo>
                    <a:lnTo>
                      <a:pt x="1319" y="2841"/>
                    </a:lnTo>
                    <a:lnTo>
                      <a:pt x="1363" y="2834"/>
                    </a:lnTo>
                    <a:lnTo>
                      <a:pt x="1406" y="2826"/>
                    </a:lnTo>
                    <a:lnTo>
                      <a:pt x="1443" y="2818"/>
                    </a:lnTo>
                    <a:lnTo>
                      <a:pt x="1481" y="2808"/>
                    </a:lnTo>
                    <a:lnTo>
                      <a:pt x="1520" y="2796"/>
                    </a:lnTo>
                    <a:lnTo>
                      <a:pt x="1557" y="2784"/>
                    </a:lnTo>
                    <a:lnTo>
                      <a:pt x="1594" y="2770"/>
                    </a:lnTo>
                    <a:lnTo>
                      <a:pt x="1630" y="2755"/>
                    </a:lnTo>
                    <a:lnTo>
                      <a:pt x="1666" y="2738"/>
                    </a:lnTo>
                    <a:lnTo>
                      <a:pt x="1701" y="2719"/>
                    </a:lnTo>
                    <a:lnTo>
                      <a:pt x="1735" y="2698"/>
                    </a:lnTo>
                    <a:lnTo>
                      <a:pt x="1766" y="2677"/>
                    </a:lnTo>
                    <a:lnTo>
                      <a:pt x="1782" y="2665"/>
                    </a:lnTo>
                    <a:lnTo>
                      <a:pt x="1797" y="2653"/>
                    </a:lnTo>
                    <a:lnTo>
                      <a:pt x="1813" y="2640"/>
                    </a:lnTo>
                    <a:lnTo>
                      <a:pt x="1827" y="2628"/>
                    </a:lnTo>
                    <a:lnTo>
                      <a:pt x="1842" y="2614"/>
                    </a:lnTo>
                    <a:lnTo>
                      <a:pt x="1855" y="2599"/>
                    </a:lnTo>
                    <a:lnTo>
                      <a:pt x="1868" y="2585"/>
                    </a:lnTo>
                    <a:lnTo>
                      <a:pt x="1880" y="2571"/>
                    </a:lnTo>
                    <a:lnTo>
                      <a:pt x="1893" y="2555"/>
                    </a:lnTo>
                    <a:lnTo>
                      <a:pt x="1904" y="2539"/>
                    </a:lnTo>
                    <a:lnTo>
                      <a:pt x="1916" y="2521"/>
                    </a:lnTo>
                    <a:lnTo>
                      <a:pt x="1926" y="2505"/>
                    </a:lnTo>
                    <a:lnTo>
                      <a:pt x="1938" y="2485"/>
                    </a:lnTo>
                    <a:lnTo>
                      <a:pt x="1948" y="2466"/>
                    </a:lnTo>
                    <a:lnTo>
                      <a:pt x="1958" y="2444"/>
                    </a:lnTo>
                    <a:lnTo>
                      <a:pt x="1966" y="2423"/>
                    </a:lnTo>
                    <a:lnTo>
                      <a:pt x="1974" y="2402"/>
                    </a:lnTo>
                    <a:lnTo>
                      <a:pt x="1979" y="2380"/>
                    </a:lnTo>
                    <a:lnTo>
                      <a:pt x="1984" y="2357"/>
                    </a:lnTo>
                    <a:lnTo>
                      <a:pt x="1987" y="2335"/>
                    </a:lnTo>
                    <a:lnTo>
                      <a:pt x="1989" y="2313"/>
                    </a:lnTo>
                    <a:lnTo>
                      <a:pt x="1992" y="2290"/>
                    </a:lnTo>
                    <a:lnTo>
                      <a:pt x="1992" y="2267"/>
                    </a:lnTo>
                    <a:lnTo>
                      <a:pt x="1992" y="2244"/>
                    </a:lnTo>
                    <a:lnTo>
                      <a:pt x="1989" y="2221"/>
                    </a:lnTo>
                    <a:lnTo>
                      <a:pt x="1987" y="2199"/>
                    </a:lnTo>
                    <a:lnTo>
                      <a:pt x="1984" y="2176"/>
                    </a:lnTo>
                    <a:lnTo>
                      <a:pt x="1979" y="2154"/>
                    </a:lnTo>
                    <a:lnTo>
                      <a:pt x="1974" y="2138"/>
                    </a:lnTo>
                    <a:lnTo>
                      <a:pt x="1967" y="2123"/>
                    </a:lnTo>
                    <a:lnTo>
                      <a:pt x="1960" y="2110"/>
                    </a:lnTo>
                    <a:lnTo>
                      <a:pt x="1953" y="2095"/>
                    </a:lnTo>
                    <a:lnTo>
                      <a:pt x="1944" y="2082"/>
                    </a:lnTo>
                    <a:lnTo>
                      <a:pt x="1936" y="2068"/>
                    </a:lnTo>
                    <a:lnTo>
                      <a:pt x="1926" y="2056"/>
                    </a:lnTo>
                    <a:lnTo>
                      <a:pt x="1917" y="2043"/>
                    </a:lnTo>
                    <a:lnTo>
                      <a:pt x="1906" y="2032"/>
                    </a:lnTo>
                    <a:lnTo>
                      <a:pt x="1895" y="2021"/>
                    </a:lnTo>
                    <a:lnTo>
                      <a:pt x="1884" y="2009"/>
                    </a:lnTo>
                    <a:lnTo>
                      <a:pt x="1872" y="1999"/>
                    </a:lnTo>
                    <a:lnTo>
                      <a:pt x="1847" y="1979"/>
                    </a:lnTo>
                    <a:lnTo>
                      <a:pt x="1821" y="1961"/>
                    </a:lnTo>
                    <a:lnTo>
                      <a:pt x="1794" y="1945"/>
                    </a:lnTo>
                    <a:lnTo>
                      <a:pt x="1765" y="1930"/>
                    </a:lnTo>
                    <a:lnTo>
                      <a:pt x="1737" y="1918"/>
                    </a:lnTo>
                    <a:lnTo>
                      <a:pt x="1706" y="1906"/>
                    </a:lnTo>
                    <a:lnTo>
                      <a:pt x="1675" y="1896"/>
                    </a:lnTo>
                    <a:lnTo>
                      <a:pt x="1645" y="1888"/>
                    </a:lnTo>
                    <a:lnTo>
                      <a:pt x="1614" y="1882"/>
                    </a:lnTo>
                    <a:lnTo>
                      <a:pt x="1583" y="1877"/>
                    </a:lnTo>
                    <a:lnTo>
                      <a:pt x="1558" y="1875"/>
                    </a:lnTo>
                    <a:lnTo>
                      <a:pt x="1533" y="1872"/>
                    </a:lnTo>
                    <a:lnTo>
                      <a:pt x="1508" y="1871"/>
                    </a:lnTo>
                    <a:lnTo>
                      <a:pt x="1483" y="1871"/>
                    </a:lnTo>
                    <a:lnTo>
                      <a:pt x="1457" y="1871"/>
                    </a:lnTo>
                    <a:lnTo>
                      <a:pt x="1432" y="1872"/>
                    </a:lnTo>
                    <a:lnTo>
                      <a:pt x="1408" y="1875"/>
                    </a:lnTo>
                    <a:lnTo>
                      <a:pt x="1383" y="1877"/>
                    </a:lnTo>
                    <a:lnTo>
                      <a:pt x="1358" y="1880"/>
                    </a:lnTo>
                    <a:lnTo>
                      <a:pt x="1333" y="1884"/>
                    </a:lnTo>
                    <a:lnTo>
                      <a:pt x="1308" y="1888"/>
                    </a:lnTo>
                    <a:lnTo>
                      <a:pt x="1284" y="1894"/>
                    </a:lnTo>
                    <a:lnTo>
                      <a:pt x="1235" y="1905"/>
                    </a:lnTo>
                    <a:lnTo>
                      <a:pt x="1186" y="1919"/>
                    </a:lnTo>
                    <a:lnTo>
                      <a:pt x="1139" y="1935"/>
                    </a:lnTo>
                    <a:lnTo>
                      <a:pt x="1092" y="1952"/>
                    </a:lnTo>
                    <a:lnTo>
                      <a:pt x="1044" y="1971"/>
                    </a:lnTo>
                    <a:lnTo>
                      <a:pt x="999" y="1991"/>
                    </a:lnTo>
                    <a:lnTo>
                      <a:pt x="952" y="2013"/>
                    </a:lnTo>
                    <a:lnTo>
                      <a:pt x="908" y="2035"/>
                    </a:lnTo>
                    <a:lnTo>
                      <a:pt x="862" y="2058"/>
                    </a:lnTo>
                    <a:lnTo>
                      <a:pt x="819" y="2082"/>
                    </a:lnTo>
                    <a:lnTo>
                      <a:pt x="834" y="2008"/>
                    </a:lnTo>
                    <a:lnTo>
                      <a:pt x="848" y="1934"/>
                    </a:lnTo>
                    <a:lnTo>
                      <a:pt x="863" y="1860"/>
                    </a:lnTo>
                    <a:lnTo>
                      <a:pt x="878" y="1786"/>
                    </a:lnTo>
                    <a:lnTo>
                      <a:pt x="893" y="1711"/>
                    </a:lnTo>
                    <a:lnTo>
                      <a:pt x="908" y="1637"/>
                    </a:lnTo>
                    <a:lnTo>
                      <a:pt x="924" y="1563"/>
                    </a:lnTo>
                    <a:lnTo>
                      <a:pt x="938" y="1489"/>
                    </a:lnTo>
                    <a:lnTo>
                      <a:pt x="953" y="1415"/>
                    </a:lnTo>
                    <a:lnTo>
                      <a:pt x="968" y="1341"/>
                    </a:lnTo>
                    <a:lnTo>
                      <a:pt x="984" y="1266"/>
                    </a:lnTo>
                    <a:lnTo>
                      <a:pt x="999" y="1192"/>
                    </a:lnTo>
                    <a:lnTo>
                      <a:pt x="1013" y="1118"/>
                    </a:lnTo>
                    <a:lnTo>
                      <a:pt x="1028" y="1044"/>
                    </a:lnTo>
                    <a:lnTo>
                      <a:pt x="1043" y="970"/>
                    </a:lnTo>
                    <a:lnTo>
                      <a:pt x="1058" y="896"/>
                    </a:lnTo>
                    <a:lnTo>
                      <a:pt x="1118" y="933"/>
                    </a:lnTo>
                    <a:lnTo>
                      <a:pt x="1178" y="970"/>
                    </a:lnTo>
                    <a:lnTo>
                      <a:pt x="1239" y="1007"/>
                    </a:lnTo>
                    <a:lnTo>
                      <a:pt x="1299" y="1044"/>
                    </a:lnTo>
                    <a:lnTo>
                      <a:pt x="1358" y="1080"/>
                    </a:lnTo>
                    <a:lnTo>
                      <a:pt x="1418" y="1117"/>
                    </a:lnTo>
                    <a:lnTo>
                      <a:pt x="1479" y="1153"/>
                    </a:lnTo>
                    <a:lnTo>
                      <a:pt x="1539" y="1190"/>
                    </a:lnTo>
                    <a:lnTo>
                      <a:pt x="1536" y="1232"/>
                    </a:lnTo>
                    <a:lnTo>
                      <a:pt x="1531" y="1274"/>
                    </a:lnTo>
                    <a:lnTo>
                      <a:pt x="1525" y="1317"/>
                    </a:lnTo>
                    <a:lnTo>
                      <a:pt x="1518" y="1359"/>
                    </a:lnTo>
                    <a:lnTo>
                      <a:pt x="1512" y="1401"/>
                    </a:lnTo>
                    <a:lnTo>
                      <a:pt x="1505" y="1442"/>
                    </a:lnTo>
                    <a:lnTo>
                      <a:pt x="1498" y="1484"/>
                    </a:lnTo>
                    <a:lnTo>
                      <a:pt x="1491" y="1526"/>
                    </a:lnTo>
                    <a:lnTo>
                      <a:pt x="1536" y="1511"/>
                    </a:lnTo>
                    <a:lnTo>
                      <a:pt x="1579" y="1497"/>
                    </a:lnTo>
                    <a:lnTo>
                      <a:pt x="1624" y="1484"/>
                    </a:lnTo>
                    <a:lnTo>
                      <a:pt x="1669" y="1473"/>
                    </a:lnTo>
                    <a:lnTo>
                      <a:pt x="1714" y="1463"/>
                    </a:lnTo>
                    <a:lnTo>
                      <a:pt x="1761" y="1455"/>
                    </a:lnTo>
                    <a:lnTo>
                      <a:pt x="1806" y="1449"/>
                    </a:lnTo>
                    <a:lnTo>
                      <a:pt x="1853" y="1443"/>
                    </a:lnTo>
                    <a:lnTo>
                      <a:pt x="1900" y="1441"/>
                    </a:lnTo>
                    <a:lnTo>
                      <a:pt x="1946" y="1439"/>
                    </a:lnTo>
                    <a:lnTo>
                      <a:pt x="1993" y="1440"/>
                    </a:lnTo>
                    <a:lnTo>
                      <a:pt x="2038" y="1442"/>
                    </a:lnTo>
                    <a:lnTo>
                      <a:pt x="2085" y="1445"/>
                    </a:lnTo>
                    <a:lnTo>
                      <a:pt x="2132" y="1451"/>
                    </a:lnTo>
                    <a:lnTo>
                      <a:pt x="2177" y="1459"/>
                    </a:lnTo>
                    <a:lnTo>
                      <a:pt x="2223" y="1468"/>
                    </a:lnTo>
                    <a:lnTo>
                      <a:pt x="2261" y="1479"/>
                    </a:lnTo>
                    <a:lnTo>
                      <a:pt x="2299" y="1491"/>
                    </a:lnTo>
                    <a:lnTo>
                      <a:pt x="2336" y="1505"/>
                    </a:lnTo>
                    <a:lnTo>
                      <a:pt x="2373" y="1521"/>
                    </a:lnTo>
                    <a:lnTo>
                      <a:pt x="2409" y="1539"/>
                    </a:lnTo>
                    <a:lnTo>
                      <a:pt x="2443" y="1558"/>
                    </a:lnTo>
                    <a:lnTo>
                      <a:pt x="2477" y="1580"/>
                    </a:lnTo>
                    <a:lnTo>
                      <a:pt x="2510" y="1603"/>
                    </a:lnTo>
                    <a:lnTo>
                      <a:pt x="2541" y="1628"/>
                    </a:lnTo>
                    <a:lnTo>
                      <a:pt x="2572" y="1654"/>
                    </a:lnTo>
                    <a:lnTo>
                      <a:pt x="2600" y="1683"/>
                    </a:lnTo>
                    <a:lnTo>
                      <a:pt x="2626" y="1712"/>
                    </a:lnTo>
                    <a:lnTo>
                      <a:pt x="2639" y="1728"/>
                    </a:lnTo>
                    <a:lnTo>
                      <a:pt x="2652" y="1743"/>
                    </a:lnTo>
                    <a:lnTo>
                      <a:pt x="2663" y="1760"/>
                    </a:lnTo>
                    <a:lnTo>
                      <a:pt x="2674" y="1776"/>
                    </a:lnTo>
                    <a:lnTo>
                      <a:pt x="2686" y="1793"/>
                    </a:lnTo>
                    <a:lnTo>
                      <a:pt x="2696" y="1811"/>
                    </a:lnTo>
                    <a:lnTo>
                      <a:pt x="2705" y="1829"/>
                    </a:lnTo>
                    <a:lnTo>
                      <a:pt x="2714" y="1846"/>
                    </a:lnTo>
                    <a:lnTo>
                      <a:pt x="2724" y="1868"/>
                    </a:lnTo>
                    <a:lnTo>
                      <a:pt x="2735" y="1890"/>
                    </a:lnTo>
                    <a:lnTo>
                      <a:pt x="2744" y="1912"/>
                    </a:lnTo>
                    <a:lnTo>
                      <a:pt x="2752" y="1935"/>
                    </a:lnTo>
                    <a:lnTo>
                      <a:pt x="2758" y="1958"/>
                    </a:lnTo>
                    <a:lnTo>
                      <a:pt x="2764" y="1981"/>
                    </a:lnTo>
                    <a:lnTo>
                      <a:pt x="2770" y="2005"/>
                    </a:lnTo>
                    <a:lnTo>
                      <a:pt x="2774" y="2027"/>
                    </a:lnTo>
                    <a:lnTo>
                      <a:pt x="2779" y="2051"/>
                    </a:lnTo>
                    <a:lnTo>
                      <a:pt x="2782" y="2075"/>
                    </a:lnTo>
                    <a:lnTo>
                      <a:pt x="2785" y="2098"/>
                    </a:lnTo>
                    <a:lnTo>
                      <a:pt x="2787" y="2122"/>
                    </a:lnTo>
                    <a:lnTo>
                      <a:pt x="2788" y="2146"/>
                    </a:lnTo>
                    <a:lnTo>
                      <a:pt x="2788" y="2170"/>
                    </a:lnTo>
                    <a:lnTo>
                      <a:pt x="2788" y="2194"/>
                    </a:lnTo>
                    <a:lnTo>
                      <a:pt x="2787" y="2218"/>
                    </a:lnTo>
                    <a:lnTo>
                      <a:pt x="2785" y="2242"/>
                    </a:lnTo>
                    <a:lnTo>
                      <a:pt x="2782" y="2266"/>
                    </a:lnTo>
                    <a:lnTo>
                      <a:pt x="2780" y="2290"/>
                    </a:lnTo>
                    <a:lnTo>
                      <a:pt x="2777" y="2314"/>
                    </a:lnTo>
                    <a:lnTo>
                      <a:pt x="2772" y="2338"/>
                    </a:lnTo>
                    <a:lnTo>
                      <a:pt x="2768" y="2362"/>
                    </a:lnTo>
                    <a:lnTo>
                      <a:pt x="2762" y="2385"/>
                    </a:lnTo>
                    <a:lnTo>
                      <a:pt x="2755" y="2408"/>
                    </a:lnTo>
                    <a:lnTo>
                      <a:pt x="2749" y="2431"/>
                    </a:lnTo>
                    <a:lnTo>
                      <a:pt x="2741" y="2454"/>
                    </a:lnTo>
                    <a:lnTo>
                      <a:pt x="2733" y="2477"/>
                    </a:lnTo>
                    <a:lnTo>
                      <a:pt x="2725" y="2500"/>
                    </a:lnTo>
                    <a:lnTo>
                      <a:pt x="2716" y="2521"/>
                    </a:lnTo>
                    <a:lnTo>
                      <a:pt x="2707" y="2543"/>
                    </a:lnTo>
                    <a:lnTo>
                      <a:pt x="2697" y="2565"/>
                    </a:lnTo>
                    <a:lnTo>
                      <a:pt x="2687" y="2586"/>
                    </a:lnTo>
                    <a:lnTo>
                      <a:pt x="2673" y="2613"/>
                    </a:lnTo>
                    <a:lnTo>
                      <a:pt x="2658" y="2638"/>
                    </a:lnTo>
                    <a:lnTo>
                      <a:pt x="2644" y="2663"/>
                    </a:lnTo>
                    <a:lnTo>
                      <a:pt x="2629" y="2688"/>
                    </a:lnTo>
                    <a:lnTo>
                      <a:pt x="2612" y="2713"/>
                    </a:lnTo>
                    <a:lnTo>
                      <a:pt x="2595" y="2737"/>
                    </a:lnTo>
                    <a:lnTo>
                      <a:pt x="2578" y="2760"/>
                    </a:lnTo>
                    <a:lnTo>
                      <a:pt x="2559" y="2784"/>
                    </a:lnTo>
                    <a:lnTo>
                      <a:pt x="2541" y="2806"/>
                    </a:lnTo>
                    <a:lnTo>
                      <a:pt x="2522" y="2828"/>
                    </a:lnTo>
                    <a:lnTo>
                      <a:pt x="2503" y="2850"/>
                    </a:lnTo>
                    <a:lnTo>
                      <a:pt x="2483" y="2872"/>
                    </a:lnTo>
                    <a:lnTo>
                      <a:pt x="2463" y="2892"/>
                    </a:lnTo>
                    <a:lnTo>
                      <a:pt x="2441" y="2913"/>
                    </a:lnTo>
                    <a:lnTo>
                      <a:pt x="2419" y="2933"/>
                    </a:lnTo>
                    <a:lnTo>
                      <a:pt x="2398" y="2953"/>
                    </a:lnTo>
                    <a:lnTo>
                      <a:pt x="2376" y="2971"/>
                    </a:lnTo>
                    <a:lnTo>
                      <a:pt x="2353" y="2990"/>
                    </a:lnTo>
                    <a:lnTo>
                      <a:pt x="2330" y="3009"/>
                    </a:lnTo>
                    <a:lnTo>
                      <a:pt x="2307" y="3026"/>
                    </a:lnTo>
                    <a:lnTo>
                      <a:pt x="2283" y="3043"/>
                    </a:lnTo>
                    <a:lnTo>
                      <a:pt x="2258" y="3059"/>
                    </a:lnTo>
                    <a:lnTo>
                      <a:pt x="2234" y="3075"/>
                    </a:lnTo>
                    <a:lnTo>
                      <a:pt x="2209" y="3091"/>
                    </a:lnTo>
                    <a:lnTo>
                      <a:pt x="2184" y="3106"/>
                    </a:lnTo>
                    <a:lnTo>
                      <a:pt x="2158" y="3120"/>
                    </a:lnTo>
                    <a:lnTo>
                      <a:pt x="2133" y="3134"/>
                    </a:lnTo>
                    <a:lnTo>
                      <a:pt x="2107" y="3147"/>
                    </a:lnTo>
                    <a:lnTo>
                      <a:pt x="2080" y="3160"/>
                    </a:lnTo>
                    <a:lnTo>
                      <a:pt x="2053" y="3172"/>
                    </a:lnTo>
                    <a:lnTo>
                      <a:pt x="2027" y="3184"/>
                    </a:lnTo>
                    <a:lnTo>
                      <a:pt x="2000" y="3195"/>
                    </a:lnTo>
                    <a:lnTo>
                      <a:pt x="1948" y="3214"/>
                    </a:lnTo>
                    <a:lnTo>
                      <a:pt x="1897" y="3232"/>
                    </a:lnTo>
                    <a:lnTo>
                      <a:pt x="1845" y="3248"/>
                    </a:lnTo>
                    <a:lnTo>
                      <a:pt x="1793" y="3264"/>
                    </a:lnTo>
                    <a:lnTo>
                      <a:pt x="1740" y="3280"/>
                    </a:lnTo>
                    <a:lnTo>
                      <a:pt x="1688" y="3294"/>
                    </a:lnTo>
                    <a:lnTo>
                      <a:pt x="1635" y="3306"/>
                    </a:lnTo>
                    <a:lnTo>
                      <a:pt x="1581" y="3318"/>
                    </a:lnTo>
                    <a:lnTo>
                      <a:pt x="1528" y="3329"/>
                    </a:lnTo>
                    <a:lnTo>
                      <a:pt x="1474" y="3338"/>
                    </a:lnTo>
                    <a:lnTo>
                      <a:pt x="1420" y="3348"/>
                    </a:lnTo>
                    <a:lnTo>
                      <a:pt x="1366" y="3354"/>
                    </a:lnTo>
                    <a:lnTo>
                      <a:pt x="1311" y="3361"/>
                    </a:lnTo>
                    <a:lnTo>
                      <a:pt x="1258" y="3366"/>
                    </a:lnTo>
                    <a:lnTo>
                      <a:pt x="1203" y="3370"/>
                    </a:lnTo>
                    <a:lnTo>
                      <a:pt x="1149" y="3374"/>
                    </a:lnTo>
                    <a:lnTo>
                      <a:pt x="1206" y="3394"/>
                    </a:lnTo>
                    <a:lnTo>
                      <a:pt x="1264" y="3413"/>
                    </a:lnTo>
                    <a:lnTo>
                      <a:pt x="1323" y="3430"/>
                    </a:lnTo>
                    <a:lnTo>
                      <a:pt x="1382" y="3443"/>
                    </a:lnTo>
                    <a:lnTo>
                      <a:pt x="1441" y="3455"/>
                    </a:lnTo>
                    <a:lnTo>
                      <a:pt x="1501" y="3464"/>
                    </a:lnTo>
                    <a:lnTo>
                      <a:pt x="1562" y="3472"/>
                    </a:lnTo>
                    <a:lnTo>
                      <a:pt x="1622" y="3476"/>
                    </a:lnTo>
                    <a:lnTo>
                      <a:pt x="1682" y="3479"/>
                    </a:lnTo>
                    <a:lnTo>
                      <a:pt x="1743" y="3480"/>
                    </a:lnTo>
                    <a:lnTo>
                      <a:pt x="1804" y="3478"/>
                    </a:lnTo>
                    <a:lnTo>
                      <a:pt x="1864" y="3474"/>
                    </a:lnTo>
                    <a:lnTo>
                      <a:pt x="1925" y="3467"/>
                    </a:lnTo>
                    <a:lnTo>
                      <a:pt x="1985" y="3459"/>
                    </a:lnTo>
                    <a:lnTo>
                      <a:pt x="2044" y="3450"/>
                    </a:lnTo>
                    <a:lnTo>
                      <a:pt x="2104" y="3438"/>
                    </a:lnTo>
                    <a:lnTo>
                      <a:pt x="2164" y="3423"/>
                    </a:lnTo>
                    <a:lnTo>
                      <a:pt x="2222" y="3407"/>
                    </a:lnTo>
                    <a:lnTo>
                      <a:pt x="2280" y="3389"/>
                    </a:lnTo>
                    <a:lnTo>
                      <a:pt x="2336" y="3369"/>
                    </a:lnTo>
                    <a:lnTo>
                      <a:pt x="2393" y="3346"/>
                    </a:lnTo>
                    <a:lnTo>
                      <a:pt x="2449" y="3322"/>
                    </a:lnTo>
                    <a:lnTo>
                      <a:pt x="2505" y="3296"/>
                    </a:lnTo>
                    <a:lnTo>
                      <a:pt x="2558" y="3269"/>
                    </a:lnTo>
                    <a:lnTo>
                      <a:pt x="2612" y="3239"/>
                    </a:lnTo>
                    <a:lnTo>
                      <a:pt x="2663" y="3207"/>
                    </a:lnTo>
                    <a:lnTo>
                      <a:pt x="2714" y="3174"/>
                    </a:lnTo>
                    <a:lnTo>
                      <a:pt x="2764" y="3139"/>
                    </a:lnTo>
                    <a:lnTo>
                      <a:pt x="2812" y="3102"/>
                    </a:lnTo>
                    <a:lnTo>
                      <a:pt x="2859" y="3063"/>
                    </a:lnTo>
                    <a:lnTo>
                      <a:pt x="2904" y="3023"/>
                    </a:lnTo>
                    <a:lnTo>
                      <a:pt x="2948" y="2981"/>
                    </a:lnTo>
                    <a:lnTo>
                      <a:pt x="2980" y="2949"/>
                    </a:lnTo>
                    <a:lnTo>
                      <a:pt x="3011" y="2917"/>
                    </a:lnTo>
                    <a:lnTo>
                      <a:pt x="3041" y="2885"/>
                    </a:lnTo>
                    <a:lnTo>
                      <a:pt x="3069" y="2851"/>
                    </a:lnTo>
                    <a:lnTo>
                      <a:pt x="3097" y="2817"/>
                    </a:lnTo>
                    <a:lnTo>
                      <a:pt x="3125" y="2783"/>
                    </a:lnTo>
                    <a:lnTo>
                      <a:pt x="3151" y="2746"/>
                    </a:lnTo>
                    <a:lnTo>
                      <a:pt x="3176" y="2710"/>
                    </a:lnTo>
                    <a:lnTo>
                      <a:pt x="3201" y="2673"/>
                    </a:lnTo>
                    <a:lnTo>
                      <a:pt x="3225" y="2636"/>
                    </a:lnTo>
                    <a:lnTo>
                      <a:pt x="3248" y="2598"/>
                    </a:lnTo>
                    <a:lnTo>
                      <a:pt x="3269" y="2559"/>
                    </a:lnTo>
                    <a:lnTo>
                      <a:pt x="3290" y="2519"/>
                    </a:lnTo>
                    <a:lnTo>
                      <a:pt x="3309" y="2479"/>
                    </a:lnTo>
                    <a:lnTo>
                      <a:pt x="3328" y="2439"/>
                    </a:lnTo>
                    <a:lnTo>
                      <a:pt x="3345" y="2399"/>
                    </a:lnTo>
                    <a:lnTo>
                      <a:pt x="3361" y="2357"/>
                    </a:lnTo>
                    <a:lnTo>
                      <a:pt x="3377" y="2316"/>
                    </a:lnTo>
                    <a:lnTo>
                      <a:pt x="3392" y="2274"/>
                    </a:lnTo>
                    <a:lnTo>
                      <a:pt x="3405" y="2232"/>
                    </a:lnTo>
                    <a:lnTo>
                      <a:pt x="3417" y="2189"/>
                    </a:lnTo>
                    <a:lnTo>
                      <a:pt x="3428" y="2146"/>
                    </a:lnTo>
                    <a:lnTo>
                      <a:pt x="3438" y="2103"/>
                    </a:lnTo>
                    <a:lnTo>
                      <a:pt x="3447" y="2059"/>
                    </a:lnTo>
                    <a:lnTo>
                      <a:pt x="3454" y="2016"/>
                    </a:lnTo>
                    <a:lnTo>
                      <a:pt x="3460" y="1973"/>
                    </a:lnTo>
                    <a:lnTo>
                      <a:pt x="3465" y="1928"/>
                    </a:lnTo>
                    <a:lnTo>
                      <a:pt x="3468" y="1884"/>
                    </a:lnTo>
                    <a:lnTo>
                      <a:pt x="3471" y="1839"/>
                    </a:lnTo>
                    <a:lnTo>
                      <a:pt x="3472" y="1795"/>
                    </a:lnTo>
                    <a:lnTo>
                      <a:pt x="3472" y="1750"/>
                    </a:lnTo>
                    <a:lnTo>
                      <a:pt x="3471" y="1706"/>
                    </a:lnTo>
                    <a:close/>
                    <a:moveTo>
                      <a:pt x="3008" y="101"/>
                    </a:moveTo>
                    <a:lnTo>
                      <a:pt x="3008" y="103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8" y="101"/>
                    </a:lnTo>
                    <a:close/>
                    <a:moveTo>
                      <a:pt x="1324" y="553"/>
                    </a:moveTo>
                    <a:lnTo>
                      <a:pt x="1322" y="559"/>
                    </a:lnTo>
                    <a:lnTo>
                      <a:pt x="1319" y="565"/>
                    </a:lnTo>
                    <a:lnTo>
                      <a:pt x="1354" y="557"/>
                    </a:lnTo>
                    <a:lnTo>
                      <a:pt x="1388" y="549"/>
                    </a:lnTo>
                    <a:lnTo>
                      <a:pt x="1422" y="542"/>
                    </a:lnTo>
                    <a:lnTo>
                      <a:pt x="1456" y="535"/>
                    </a:lnTo>
                    <a:lnTo>
                      <a:pt x="1491" y="530"/>
                    </a:lnTo>
                    <a:lnTo>
                      <a:pt x="1525" y="526"/>
                    </a:lnTo>
                    <a:lnTo>
                      <a:pt x="1559" y="521"/>
                    </a:lnTo>
                    <a:lnTo>
                      <a:pt x="1594" y="517"/>
                    </a:lnTo>
                    <a:lnTo>
                      <a:pt x="1661" y="506"/>
                    </a:lnTo>
                    <a:lnTo>
                      <a:pt x="1726" y="495"/>
                    </a:lnTo>
                    <a:lnTo>
                      <a:pt x="1788" y="484"/>
                    </a:lnTo>
                    <a:lnTo>
                      <a:pt x="1851" y="471"/>
                    </a:lnTo>
                    <a:lnTo>
                      <a:pt x="1911" y="459"/>
                    </a:lnTo>
                    <a:lnTo>
                      <a:pt x="1970" y="446"/>
                    </a:lnTo>
                    <a:lnTo>
                      <a:pt x="2027" y="432"/>
                    </a:lnTo>
                    <a:lnTo>
                      <a:pt x="2084" y="419"/>
                    </a:lnTo>
                    <a:lnTo>
                      <a:pt x="2140" y="404"/>
                    </a:lnTo>
                    <a:lnTo>
                      <a:pt x="2193" y="389"/>
                    </a:lnTo>
                    <a:lnTo>
                      <a:pt x="2247" y="373"/>
                    </a:lnTo>
                    <a:lnTo>
                      <a:pt x="2299" y="357"/>
                    </a:lnTo>
                    <a:lnTo>
                      <a:pt x="2350" y="341"/>
                    </a:lnTo>
                    <a:lnTo>
                      <a:pt x="2400" y="324"/>
                    </a:lnTo>
                    <a:lnTo>
                      <a:pt x="2450" y="306"/>
                    </a:lnTo>
                    <a:lnTo>
                      <a:pt x="2499" y="287"/>
                    </a:lnTo>
                    <a:lnTo>
                      <a:pt x="2499" y="287"/>
                    </a:lnTo>
                    <a:lnTo>
                      <a:pt x="2533" y="276"/>
                    </a:lnTo>
                    <a:lnTo>
                      <a:pt x="2567" y="263"/>
                    </a:lnTo>
                    <a:lnTo>
                      <a:pt x="2601" y="251"/>
                    </a:lnTo>
                    <a:lnTo>
                      <a:pt x="2636" y="238"/>
                    </a:lnTo>
                    <a:lnTo>
                      <a:pt x="2669" y="225"/>
                    </a:lnTo>
                    <a:lnTo>
                      <a:pt x="2703" y="211"/>
                    </a:lnTo>
                    <a:lnTo>
                      <a:pt x="2736" y="197"/>
                    </a:lnTo>
                    <a:lnTo>
                      <a:pt x="2769" y="185"/>
                    </a:lnTo>
                    <a:lnTo>
                      <a:pt x="2795" y="173"/>
                    </a:lnTo>
                    <a:lnTo>
                      <a:pt x="2822" y="163"/>
                    </a:lnTo>
                    <a:lnTo>
                      <a:pt x="2848" y="152"/>
                    </a:lnTo>
                    <a:lnTo>
                      <a:pt x="2876" y="141"/>
                    </a:lnTo>
                    <a:lnTo>
                      <a:pt x="2903" y="130"/>
                    </a:lnTo>
                    <a:lnTo>
                      <a:pt x="2929" y="120"/>
                    </a:lnTo>
                    <a:lnTo>
                      <a:pt x="2956" y="109"/>
                    </a:lnTo>
                    <a:lnTo>
                      <a:pt x="2984" y="100"/>
                    </a:lnTo>
                    <a:lnTo>
                      <a:pt x="2915" y="96"/>
                    </a:lnTo>
                    <a:lnTo>
                      <a:pt x="2846" y="95"/>
                    </a:lnTo>
                    <a:lnTo>
                      <a:pt x="2777" y="95"/>
                    </a:lnTo>
                    <a:lnTo>
                      <a:pt x="2707" y="96"/>
                    </a:lnTo>
                    <a:lnTo>
                      <a:pt x="2638" y="99"/>
                    </a:lnTo>
                    <a:lnTo>
                      <a:pt x="2570" y="105"/>
                    </a:lnTo>
                    <a:lnTo>
                      <a:pt x="2500" y="112"/>
                    </a:lnTo>
                    <a:lnTo>
                      <a:pt x="2432" y="121"/>
                    </a:lnTo>
                    <a:lnTo>
                      <a:pt x="2364" y="131"/>
                    </a:lnTo>
                    <a:lnTo>
                      <a:pt x="2295" y="142"/>
                    </a:lnTo>
                    <a:lnTo>
                      <a:pt x="2227" y="157"/>
                    </a:lnTo>
                    <a:lnTo>
                      <a:pt x="2160" y="172"/>
                    </a:lnTo>
                    <a:lnTo>
                      <a:pt x="2093" y="189"/>
                    </a:lnTo>
                    <a:lnTo>
                      <a:pt x="2026" y="208"/>
                    </a:lnTo>
                    <a:lnTo>
                      <a:pt x="1960" y="228"/>
                    </a:lnTo>
                    <a:lnTo>
                      <a:pt x="1894" y="250"/>
                    </a:lnTo>
                    <a:lnTo>
                      <a:pt x="1856" y="265"/>
                    </a:lnTo>
                    <a:lnTo>
                      <a:pt x="1819" y="279"/>
                    </a:lnTo>
                    <a:lnTo>
                      <a:pt x="1781" y="295"/>
                    </a:lnTo>
                    <a:lnTo>
                      <a:pt x="1745" y="312"/>
                    </a:lnTo>
                    <a:lnTo>
                      <a:pt x="1708" y="330"/>
                    </a:lnTo>
                    <a:lnTo>
                      <a:pt x="1672" y="348"/>
                    </a:lnTo>
                    <a:lnTo>
                      <a:pt x="1636" y="366"/>
                    </a:lnTo>
                    <a:lnTo>
                      <a:pt x="1600" y="385"/>
                    </a:lnTo>
                    <a:lnTo>
                      <a:pt x="1530" y="424"/>
                    </a:lnTo>
                    <a:lnTo>
                      <a:pt x="1459" y="467"/>
                    </a:lnTo>
                    <a:lnTo>
                      <a:pt x="1391" y="509"/>
                    </a:lnTo>
                    <a:lnTo>
                      <a:pt x="1324" y="553"/>
                    </a:lnTo>
                    <a:close/>
                    <a:moveTo>
                      <a:pt x="1597" y="540"/>
                    </a:moveTo>
                    <a:lnTo>
                      <a:pt x="1565" y="544"/>
                    </a:lnTo>
                    <a:lnTo>
                      <a:pt x="1532" y="548"/>
                    </a:lnTo>
                    <a:lnTo>
                      <a:pt x="1500" y="552"/>
                    </a:lnTo>
                    <a:lnTo>
                      <a:pt x="1468" y="557"/>
                    </a:lnTo>
                    <a:lnTo>
                      <a:pt x="1435" y="562"/>
                    </a:lnTo>
                    <a:lnTo>
                      <a:pt x="1404" y="568"/>
                    </a:lnTo>
                    <a:lnTo>
                      <a:pt x="1372" y="575"/>
                    </a:lnTo>
                    <a:lnTo>
                      <a:pt x="1340" y="583"/>
                    </a:lnTo>
                    <a:lnTo>
                      <a:pt x="1367" y="602"/>
                    </a:lnTo>
                    <a:lnTo>
                      <a:pt x="1393" y="621"/>
                    </a:lnTo>
                    <a:lnTo>
                      <a:pt x="1421" y="639"/>
                    </a:lnTo>
                    <a:lnTo>
                      <a:pt x="1449" y="655"/>
                    </a:lnTo>
                    <a:lnTo>
                      <a:pt x="1479" y="671"/>
                    </a:lnTo>
                    <a:lnTo>
                      <a:pt x="1507" y="686"/>
                    </a:lnTo>
                    <a:lnTo>
                      <a:pt x="1537" y="699"/>
                    </a:lnTo>
                    <a:lnTo>
                      <a:pt x="1567" y="712"/>
                    </a:lnTo>
                    <a:lnTo>
                      <a:pt x="1598" y="723"/>
                    </a:lnTo>
                    <a:lnTo>
                      <a:pt x="1629" y="734"/>
                    </a:lnTo>
                    <a:lnTo>
                      <a:pt x="1661" y="744"/>
                    </a:lnTo>
                    <a:lnTo>
                      <a:pt x="1693" y="752"/>
                    </a:lnTo>
                    <a:lnTo>
                      <a:pt x="1724" y="760"/>
                    </a:lnTo>
                    <a:lnTo>
                      <a:pt x="1757" y="767"/>
                    </a:lnTo>
                    <a:lnTo>
                      <a:pt x="1789" y="772"/>
                    </a:lnTo>
                    <a:lnTo>
                      <a:pt x="1822" y="777"/>
                    </a:lnTo>
                    <a:lnTo>
                      <a:pt x="1855" y="780"/>
                    </a:lnTo>
                    <a:lnTo>
                      <a:pt x="1888" y="783"/>
                    </a:lnTo>
                    <a:lnTo>
                      <a:pt x="1922" y="784"/>
                    </a:lnTo>
                    <a:lnTo>
                      <a:pt x="1955" y="785"/>
                    </a:lnTo>
                    <a:lnTo>
                      <a:pt x="1988" y="784"/>
                    </a:lnTo>
                    <a:lnTo>
                      <a:pt x="2022" y="783"/>
                    </a:lnTo>
                    <a:lnTo>
                      <a:pt x="2055" y="780"/>
                    </a:lnTo>
                    <a:lnTo>
                      <a:pt x="2090" y="776"/>
                    </a:lnTo>
                    <a:lnTo>
                      <a:pt x="2123" y="771"/>
                    </a:lnTo>
                    <a:lnTo>
                      <a:pt x="2156" y="765"/>
                    </a:lnTo>
                    <a:lnTo>
                      <a:pt x="2190" y="759"/>
                    </a:lnTo>
                    <a:lnTo>
                      <a:pt x="2223" y="751"/>
                    </a:lnTo>
                    <a:lnTo>
                      <a:pt x="2255" y="741"/>
                    </a:lnTo>
                    <a:lnTo>
                      <a:pt x="2287" y="731"/>
                    </a:lnTo>
                    <a:lnTo>
                      <a:pt x="2319" y="721"/>
                    </a:lnTo>
                    <a:lnTo>
                      <a:pt x="2352" y="708"/>
                    </a:lnTo>
                    <a:lnTo>
                      <a:pt x="2377" y="699"/>
                    </a:lnTo>
                    <a:lnTo>
                      <a:pt x="2402" y="689"/>
                    </a:lnTo>
                    <a:lnTo>
                      <a:pt x="2427" y="679"/>
                    </a:lnTo>
                    <a:lnTo>
                      <a:pt x="2452" y="667"/>
                    </a:lnTo>
                    <a:lnTo>
                      <a:pt x="2476" y="656"/>
                    </a:lnTo>
                    <a:lnTo>
                      <a:pt x="2501" y="643"/>
                    </a:lnTo>
                    <a:lnTo>
                      <a:pt x="2524" y="631"/>
                    </a:lnTo>
                    <a:lnTo>
                      <a:pt x="2548" y="617"/>
                    </a:lnTo>
                    <a:lnTo>
                      <a:pt x="2571" y="602"/>
                    </a:lnTo>
                    <a:lnTo>
                      <a:pt x="2594" y="587"/>
                    </a:lnTo>
                    <a:lnTo>
                      <a:pt x="2616" y="571"/>
                    </a:lnTo>
                    <a:lnTo>
                      <a:pt x="2638" y="556"/>
                    </a:lnTo>
                    <a:lnTo>
                      <a:pt x="2659" y="540"/>
                    </a:lnTo>
                    <a:lnTo>
                      <a:pt x="2680" y="521"/>
                    </a:lnTo>
                    <a:lnTo>
                      <a:pt x="2700" y="504"/>
                    </a:lnTo>
                    <a:lnTo>
                      <a:pt x="2721" y="486"/>
                    </a:lnTo>
                    <a:lnTo>
                      <a:pt x="2740" y="467"/>
                    </a:lnTo>
                    <a:lnTo>
                      <a:pt x="2760" y="447"/>
                    </a:lnTo>
                    <a:lnTo>
                      <a:pt x="2779" y="428"/>
                    </a:lnTo>
                    <a:lnTo>
                      <a:pt x="2797" y="407"/>
                    </a:lnTo>
                    <a:lnTo>
                      <a:pt x="2814" y="385"/>
                    </a:lnTo>
                    <a:lnTo>
                      <a:pt x="2831" y="365"/>
                    </a:lnTo>
                    <a:lnTo>
                      <a:pt x="2848" y="343"/>
                    </a:lnTo>
                    <a:lnTo>
                      <a:pt x="2864" y="320"/>
                    </a:lnTo>
                    <a:lnTo>
                      <a:pt x="2880" y="298"/>
                    </a:lnTo>
                    <a:lnTo>
                      <a:pt x="2895" y="275"/>
                    </a:lnTo>
                    <a:lnTo>
                      <a:pt x="2910" y="252"/>
                    </a:lnTo>
                    <a:lnTo>
                      <a:pt x="2923" y="228"/>
                    </a:lnTo>
                    <a:lnTo>
                      <a:pt x="2936" y="203"/>
                    </a:lnTo>
                    <a:lnTo>
                      <a:pt x="2948" y="179"/>
                    </a:lnTo>
                    <a:lnTo>
                      <a:pt x="2961" y="154"/>
                    </a:lnTo>
                    <a:lnTo>
                      <a:pt x="2972" y="129"/>
                    </a:lnTo>
                    <a:lnTo>
                      <a:pt x="2947" y="138"/>
                    </a:lnTo>
                    <a:lnTo>
                      <a:pt x="2922" y="147"/>
                    </a:lnTo>
                    <a:lnTo>
                      <a:pt x="2898" y="156"/>
                    </a:lnTo>
                    <a:lnTo>
                      <a:pt x="2874" y="166"/>
                    </a:lnTo>
                    <a:lnTo>
                      <a:pt x="2849" y="176"/>
                    </a:lnTo>
                    <a:lnTo>
                      <a:pt x="2826" y="186"/>
                    </a:lnTo>
                    <a:lnTo>
                      <a:pt x="2802" y="196"/>
                    </a:lnTo>
                    <a:lnTo>
                      <a:pt x="2778" y="205"/>
                    </a:lnTo>
                    <a:lnTo>
                      <a:pt x="2745" y="219"/>
                    </a:lnTo>
                    <a:lnTo>
                      <a:pt x="2711" y="233"/>
                    </a:lnTo>
                    <a:lnTo>
                      <a:pt x="2678" y="246"/>
                    </a:lnTo>
                    <a:lnTo>
                      <a:pt x="2644" y="259"/>
                    </a:lnTo>
                    <a:lnTo>
                      <a:pt x="2609" y="273"/>
                    </a:lnTo>
                    <a:lnTo>
                      <a:pt x="2575" y="285"/>
                    </a:lnTo>
                    <a:lnTo>
                      <a:pt x="2541" y="298"/>
                    </a:lnTo>
                    <a:lnTo>
                      <a:pt x="2507" y="309"/>
                    </a:lnTo>
                    <a:lnTo>
                      <a:pt x="2457" y="327"/>
                    </a:lnTo>
                    <a:lnTo>
                      <a:pt x="2408" y="346"/>
                    </a:lnTo>
                    <a:lnTo>
                      <a:pt x="2357" y="363"/>
                    </a:lnTo>
                    <a:lnTo>
                      <a:pt x="2306" y="379"/>
                    </a:lnTo>
                    <a:lnTo>
                      <a:pt x="2253" y="395"/>
                    </a:lnTo>
                    <a:lnTo>
                      <a:pt x="2200" y="411"/>
                    </a:lnTo>
                    <a:lnTo>
                      <a:pt x="2145" y="425"/>
                    </a:lnTo>
                    <a:lnTo>
                      <a:pt x="2090" y="440"/>
                    </a:lnTo>
                    <a:lnTo>
                      <a:pt x="2033" y="454"/>
                    </a:lnTo>
                    <a:lnTo>
                      <a:pt x="1975" y="468"/>
                    </a:lnTo>
                    <a:lnTo>
                      <a:pt x="1916" y="481"/>
                    </a:lnTo>
                    <a:lnTo>
                      <a:pt x="1855" y="494"/>
                    </a:lnTo>
                    <a:lnTo>
                      <a:pt x="1793" y="505"/>
                    </a:lnTo>
                    <a:lnTo>
                      <a:pt x="1729" y="518"/>
                    </a:lnTo>
                    <a:lnTo>
                      <a:pt x="1664" y="529"/>
                    </a:lnTo>
                    <a:lnTo>
                      <a:pt x="1597" y="5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63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7"/>
              <p:cNvSpPr>
                <a:spLocks noChangeAspect="1" noEditPoints="1"/>
              </p:cNvSpPr>
              <p:nvPr userDrawn="1"/>
            </p:nvSpPr>
            <p:spPr bwMode="auto">
              <a:xfrm>
                <a:off x="5097574" y="5740615"/>
                <a:ext cx="329703" cy="331065"/>
              </a:xfrm>
              <a:custGeom>
                <a:avLst/>
                <a:gdLst>
                  <a:gd name="T0" fmla="*/ 2370 w 3387"/>
                  <a:gd name="T1" fmla="*/ 1174 h 3397"/>
                  <a:gd name="T2" fmla="*/ 2449 w 3387"/>
                  <a:gd name="T3" fmla="*/ 2274 h 3397"/>
                  <a:gd name="T4" fmla="*/ 2886 w 3387"/>
                  <a:gd name="T5" fmla="*/ 2335 h 3397"/>
                  <a:gd name="T6" fmla="*/ 3226 w 3387"/>
                  <a:gd name="T7" fmla="*/ 2135 h 3397"/>
                  <a:gd name="T8" fmla="*/ 3383 w 3387"/>
                  <a:gd name="T9" fmla="*/ 1765 h 3397"/>
                  <a:gd name="T10" fmla="*/ 3298 w 3387"/>
                  <a:gd name="T11" fmla="*/ 1363 h 3397"/>
                  <a:gd name="T12" fmla="*/ 3006 w 3387"/>
                  <a:gd name="T13" fmla="*/ 1101 h 3397"/>
                  <a:gd name="T14" fmla="*/ 1563 w 3387"/>
                  <a:gd name="T15" fmla="*/ 13 h 3397"/>
                  <a:gd name="T16" fmla="*/ 1214 w 3387"/>
                  <a:gd name="T17" fmla="*/ 203 h 3397"/>
                  <a:gd name="T18" fmla="*/ 1049 w 3387"/>
                  <a:gd name="T19" fmla="*/ 566 h 3397"/>
                  <a:gd name="T20" fmla="*/ 1152 w 3387"/>
                  <a:gd name="T21" fmla="*/ 995 h 3397"/>
                  <a:gd name="T22" fmla="*/ 2250 w 3387"/>
                  <a:gd name="T23" fmla="*/ 968 h 3397"/>
                  <a:gd name="T24" fmla="*/ 2333 w 3387"/>
                  <a:gd name="T25" fmla="*/ 534 h 3397"/>
                  <a:gd name="T26" fmla="*/ 2151 w 3387"/>
                  <a:gd name="T27" fmla="*/ 182 h 3397"/>
                  <a:gd name="T28" fmla="*/ 1792 w 3387"/>
                  <a:gd name="T29" fmla="*/ 7 h 3397"/>
                  <a:gd name="T30" fmla="*/ 1855 w 3387"/>
                  <a:gd name="T31" fmla="*/ 313 h 3397"/>
                  <a:gd name="T32" fmla="*/ 2019 w 3387"/>
                  <a:gd name="T33" fmla="*/ 462 h 3397"/>
                  <a:gd name="T34" fmla="*/ 2059 w 3387"/>
                  <a:gd name="T35" fmla="*/ 694 h 3397"/>
                  <a:gd name="T36" fmla="*/ 1938 w 3387"/>
                  <a:gd name="T37" fmla="*/ 920 h 3397"/>
                  <a:gd name="T38" fmla="*/ 1333 w 3387"/>
                  <a:gd name="T39" fmla="*/ 732 h 3397"/>
                  <a:gd name="T40" fmla="*/ 1351 w 3387"/>
                  <a:gd name="T41" fmla="*/ 492 h 3397"/>
                  <a:gd name="T42" fmla="*/ 1498 w 3387"/>
                  <a:gd name="T43" fmla="*/ 328 h 3397"/>
                  <a:gd name="T44" fmla="*/ 1688 w 3387"/>
                  <a:gd name="T45" fmla="*/ 1853 h 3397"/>
                  <a:gd name="T46" fmla="*/ 1209 w 3387"/>
                  <a:gd name="T47" fmla="*/ 2328 h 3397"/>
                  <a:gd name="T48" fmla="*/ 1047 w 3387"/>
                  <a:gd name="T49" fmla="*/ 2726 h 3397"/>
                  <a:gd name="T50" fmla="*/ 1156 w 3387"/>
                  <a:gd name="T51" fmla="*/ 3123 h 3397"/>
                  <a:gd name="T52" fmla="*/ 1471 w 3387"/>
                  <a:gd name="T53" fmla="*/ 3360 h 3397"/>
                  <a:gd name="T54" fmla="*/ 1885 w 3387"/>
                  <a:gd name="T55" fmla="*/ 3370 h 3397"/>
                  <a:gd name="T56" fmla="*/ 2212 w 3387"/>
                  <a:gd name="T57" fmla="*/ 3148 h 3397"/>
                  <a:gd name="T58" fmla="*/ 2340 w 3387"/>
                  <a:gd name="T59" fmla="*/ 2766 h 3397"/>
                  <a:gd name="T60" fmla="*/ 2197 w 3387"/>
                  <a:gd name="T61" fmla="*/ 2352 h 3397"/>
                  <a:gd name="T62" fmla="*/ 2026 w 3387"/>
                  <a:gd name="T63" fmla="*/ 2596 h 3397"/>
                  <a:gd name="T64" fmla="*/ 2056 w 3387"/>
                  <a:gd name="T65" fmla="*/ 2839 h 3397"/>
                  <a:gd name="T66" fmla="*/ 1944 w 3387"/>
                  <a:gd name="T67" fmla="*/ 3030 h 3397"/>
                  <a:gd name="T68" fmla="*/ 1733 w 3387"/>
                  <a:gd name="T69" fmla="*/ 3117 h 3397"/>
                  <a:gd name="T70" fmla="*/ 1498 w 3387"/>
                  <a:gd name="T71" fmla="*/ 3069 h 3397"/>
                  <a:gd name="T72" fmla="*/ 1351 w 3387"/>
                  <a:gd name="T73" fmla="*/ 2906 h 3397"/>
                  <a:gd name="T74" fmla="*/ 1333 w 3387"/>
                  <a:gd name="T75" fmla="*/ 2667 h 3397"/>
                  <a:gd name="T76" fmla="*/ 629 w 3387"/>
                  <a:gd name="T77" fmla="*/ 1050 h 3397"/>
                  <a:gd name="T78" fmla="*/ 249 w 3387"/>
                  <a:gd name="T79" fmla="*/ 1179 h 3397"/>
                  <a:gd name="T80" fmla="*/ 27 w 3387"/>
                  <a:gd name="T81" fmla="*/ 1506 h 3397"/>
                  <a:gd name="T82" fmla="*/ 36 w 3387"/>
                  <a:gd name="T83" fmla="*/ 1922 h 3397"/>
                  <a:gd name="T84" fmla="*/ 273 w 3387"/>
                  <a:gd name="T85" fmla="*/ 2238 h 3397"/>
                  <a:gd name="T86" fmla="*/ 669 w 3387"/>
                  <a:gd name="T87" fmla="*/ 2347 h 3397"/>
                  <a:gd name="T88" fmla="*/ 1066 w 3387"/>
                  <a:gd name="T89" fmla="*/ 2184 h 3397"/>
                  <a:gd name="T90" fmla="*/ 877 w 3387"/>
                  <a:gd name="T91" fmla="*/ 1096 h 3397"/>
                  <a:gd name="T92" fmla="*/ 728 w 3387"/>
                  <a:gd name="T93" fmla="*/ 1339 h 3397"/>
                  <a:gd name="T94" fmla="*/ 918 w 3387"/>
                  <a:gd name="T95" fmla="*/ 1943 h 3397"/>
                  <a:gd name="T96" fmla="*/ 691 w 3387"/>
                  <a:gd name="T97" fmla="*/ 2067 h 3397"/>
                  <a:gd name="T98" fmla="*/ 460 w 3387"/>
                  <a:gd name="T99" fmla="*/ 2027 h 3397"/>
                  <a:gd name="T100" fmla="*/ 311 w 3387"/>
                  <a:gd name="T101" fmla="*/ 1861 h 3397"/>
                  <a:gd name="T102" fmla="*/ 283 w 3387"/>
                  <a:gd name="T103" fmla="*/ 1623 h 3397"/>
                  <a:gd name="T104" fmla="*/ 391 w 3387"/>
                  <a:gd name="T105" fmla="*/ 1423 h 3397"/>
                  <a:gd name="T106" fmla="*/ 593 w 3387"/>
                  <a:gd name="T107" fmla="*/ 1329 h 3397"/>
                  <a:gd name="T108" fmla="*/ 2926 w 3387"/>
                  <a:gd name="T109" fmla="*/ 1372 h 3397"/>
                  <a:gd name="T110" fmla="*/ 3075 w 3387"/>
                  <a:gd name="T111" fmla="*/ 1536 h 3397"/>
                  <a:gd name="T112" fmla="*/ 3102 w 3387"/>
                  <a:gd name="T113" fmla="*/ 1774 h 3397"/>
                  <a:gd name="T114" fmla="*/ 2995 w 3387"/>
                  <a:gd name="T115" fmla="*/ 1975 h 3397"/>
                  <a:gd name="T116" fmla="*/ 2793 w 3387"/>
                  <a:gd name="T117" fmla="*/ 2069 h 3397"/>
                  <a:gd name="T118" fmla="*/ 2554 w 3387"/>
                  <a:gd name="T119" fmla="*/ 2014 h 3397"/>
                  <a:gd name="T120" fmla="*/ 2570 w 3387"/>
                  <a:gd name="T121" fmla="*/ 1374 h 3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87" h="3397">
                    <a:moveTo>
                      <a:pt x="2756" y="1050"/>
                    </a:moveTo>
                    <a:lnTo>
                      <a:pt x="2717" y="1051"/>
                    </a:lnTo>
                    <a:lnTo>
                      <a:pt x="2678" y="1053"/>
                    </a:lnTo>
                    <a:lnTo>
                      <a:pt x="2642" y="1059"/>
                    </a:lnTo>
                    <a:lnTo>
                      <a:pt x="2606" y="1066"/>
                    </a:lnTo>
                    <a:lnTo>
                      <a:pt x="2572" y="1074"/>
                    </a:lnTo>
                    <a:lnTo>
                      <a:pt x="2540" y="1084"/>
                    </a:lnTo>
                    <a:lnTo>
                      <a:pt x="2508" y="1096"/>
                    </a:lnTo>
                    <a:lnTo>
                      <a:pt x="2479" y="1109"/>
                    </a:lnTo>
                    <a:lnTo>
                      <a:pt x="2449" y="1124"/>
                    </a:lnTo>
                    <a:lnTo>
                      <a:pt x="2422" y="1140"/>
                    </a:lnTo>
                    <a:lnTo>
                      <a:pt x="2395" y="1156"/>
                    </a:lnTo>
                    <a:lnTo>
                      <a:pt x="2370" y="1174"/>
                    </a:lnTo>
                    <a:lnTo>
                      <a:pt x="2345" y="1194"/>
                    </a:lnTo>
                    <a:lnTo>
                      <a:pt x="2321" y="1214"/>
                    </a:lnTo>
                    <a:lnTo>
                      <a:pt x="2297" y="1235"/>
                    </a:lnTo>
                    <a:lnTo>
                      <a:pt x="2274" y="1256"/>
                    </a:lnTo>
                    <a:lnTo>
                      <a:pt x="1846" y="1699"/>
                    </a:lnTo>
                    <a:lnTo>
                      <a:pt x="2274" y="2142"/>
                    </a:lnTo>
                    <a:lnTo>
                      <a:pt x="2297" y="2164"/>
                    </a:lnTo>
                    <a:lnTo>
                      <a:pt x="2321" y="2184"/>
                    </a:lnTo>
                    <a:lnTo>
                      <a:pt x="2345" y="2203"/>
                    </a:lnTo>
                    <a:lnTo>
                      <a:pt x="2370" y="2223"/>
                    </a:lnTo>
                    <a:lnTo>
                      <a:pt x="2395" y="2241"/>
                    </a:lnTo>
                    <a:lnTo>
                      <a:pt x="2422" y="2258"/>
                    </a:lnTo>
                    <a:lnTo>
                      <a:pt x="2449" y="2274"/>
                    </a:lnTo>
                    <a:lnTo>
                      <a:pt x="2479" y="2289"/>
                    </a:lnTo>
                    <a:lnTo>
                      <a:pt x="2508" y="2302"/>
                    </a:lnTo>
                    <a:lnTo>
                      <a:pt x="2540" y="2314"/>
                    </a:lnTo>
                    <a:lnTo>
                      <a:pt x="2572" y="2323"/>
                    </a:lnTo>
                    <a:lnTo>
                      <a:pt x="2606" y="2332"/>
                    </a:lnTo>
                    <a:lnTo>
                      <a:pt x="2642" y="2339"/>
                    </a:lnTo>
                    <a:lnTo>
                      <a:pt x="2678" y="2344"/>
                    </a:lnTo>
                    <a:lnTo>
                      <a:pt x="2717" y="2347"/>
                    </a:lnTo>
                    <a:lnTo>
                      <a:pt x="2756" y="2348"/>
                    </a:lnTo>
                    <a:lnTo>
                      <a:pt x="2789" y="2347"/>
                    </a:lnTo>
                    <a:lnTo>
                      <a:pt x="2822" y="2345"/>
                    </a:lnTo>
                    <a:lnTo>
                      <a:pt x="2854" y="2340"/>
                    </a:lnTo>
                    <a:lnTo>
                      <a:pt x="2886" y="2335"/>
                    </a:lnTo>
                    <a:lnTo>
                      <a:pt x="2917" y="2328"/>
                    </a:lnTo>
                    <a:lnTo>
                      <a:pt x="2948" y="2319"/>
                    </a:lnTo>
                    <a:lnTo>
                      <a:pt x="2977" y="2308"/>
                    </a:lnTo>
                    <a:lnTo>
                      <a:pt x="3006" y="2297"/>
                    </a:lnTo>
                    <a:lnTo>
                      <a:pt x="3034" y="2284"/>
                    </a:lnTo>
                    <a:lnTo>
                      <a:pt x="3061" y="2270"/>
                    </a:lnTo>
                    <a:lnTo>
                      <a:pt x="3087" y="2254"/>
                    </a:lnTo>
                    <a:lnTo>
                      <a:pt x="3112" y="2238"/>
                    </a:lnTo>
                    <a:lnTo>
                      <a:pt x="3138" y="2219"/>
                    </a:lnTo>
                    <a:lnTo>
                      <a:pt x="3161" y="2200"/>
                    </a:lnTo>
                    <a:lnTo>
                      <a:pt x="3184" y="2180"/>
                    </a:lnTo>
                    <a:lnTo>
                      <a:pt x="3206" y="2158"/>
                    </a:lnTo>
                    <a:lnTo>
                      <a:pt x="3226" y="2135"/>
                    </a:lnTo>
                    <a:lnTo>
                      <a:pt x="3246" y="2112"/>
                    </a:lnTo>
                    <a:lnTo>
                      <a:pt x="3264" y="2087"/>
                    </a:lnTo>
                    <a:lnTo>
                      <a:pt x="3281" y="2062"/>
                    </a:lnTo>
                    <a:lnTo>
                      <a:pt x="3298" y="2036"/>
                    </a:lnTo>
                    <a:lnTo>
                      <a:pt x="3313" y="2008"/>
                    </a:lnTo>
                    <a:lnTo>
                      <a:pt x="3326" y="1981"/>
                    </a:lnTo>
                    <a:lnTo>
                      <a:pt x="3338" y="1951"/>
                    </a:lnTo>
                    <a:lnTo>
                      <a:pt x="3349" y="1922"/>
                    </a:lnTo>
                    <a:lnTo>
                      <a:pt x="3359" y="1892"/>
                    </a:lnTo>
                    <a:lnTo>
                      <a:pt x="3367" y="1861"/>
                    </a:lnTo>
                    <a:lnTo>
                      <a:pt x="3374" y="1830"/>
                    </a:lnTo>
                    <a:lnTo>
                      <a:pt x="3380" y="1797"/>
                    </a:lnTo>
                    <a:lnTo>
                      <a:pt x="3383" y="1765"/>
                    </a:lnTo>
                    <a:lnTo>
                      <a:pt x="3385" y="1732"/>
                    </a:lnTo>
                    <a:lnTo>
                      <a:pt x="3387" y="1699"/>
                    </a:lnTo>
                    <a:lnTo>
                      <a:pt x="3385" y="1666"/>
                    </a:lnTo>
                    <a:lnTo>
                      <a:pt x="3383" y="1633"/>
                    </a:lnTo>
                    <a:lnTo>
                      <a:pt x="3380" y="1600"/>
                    </a:lnTo>
                    <a:lnTo>
                      <a:pt x="3374" y="1568"/>
                    </a:lnTo>
                    <a:lnTo>
                      <a:pt x="3367" y="1537"/>
                    </a:lnTo>
                    <a:lnTo>
                      <a:pt x="3359" y="1506"/>
                    </a:lnTo>
                    <a:lnTo>
                      <a:pt x="3349" y="1476"/>
                    </a:lnTo>
                    <a:lnTo>
                      <a:pt x="3338" y="1446"/>
                    </a:lnTo>
                    <a:lnTo>
                      <a:pt x="3326" y="1417"/>
                    </a:lnTo>
                    <a:lnTo>
                      <a:pt x="3313" y="1390"/>
                    </a:lnTo>
                    <a:lnTo>
                      <a:pt x="3298" y="1363"/>
                    </a:lnTo>
                    <a:lnTo>
                      <a:pt x="3281" y="1336"/>
                    </a:lnTo>
                    <a:lnTo>
                      <a:pt x="3264" y="1310"/>
                    </a:lnTo>
                    <a:lnTo>
                      <a:pt x="3246" y="1286"/>
                    </a:lnTo>
                    <a:lnTo>
                      <a:pt x="3226" y="1262"/>
                    </a:lnTo>
                    <a:lnTo>
                      <a:pt x="3206" y="1239"/>
                    </a:lnTo>
                    <a:lnTo>
                      <a:pt x="3184" y="1219"/>
                    </a:lnTo>
                    <a:lnTo>
                      <a:pt x="3161" y="1198"/>
                    </a:lnTo>
                    <a:lnTo>
                      <a:pt x="3138" y="1179"/>
                    </a:lnTo>
                    <a:lnTo>
                      <a:pt x="3112" y="1161"/>
                    </a:lnTo>
                    <a:lnTo>
                      <a:pt x="3087" y="1143"/>
                    </a:lnTo>
                    <a:lnTo>
                      <a:pt x="3061" y="1129"/>
                    </a:lnTo>
                    <a:lnTo>
                      <a:pt x="3034" y="1114"/>
                    </a:lnTo>
                    <a:lnTo>
                      <a:pt x="3006" y="1101"/>
                    </a:lnTo>
                    <a:lnTo>
                      <a:pt x="2977" y="1089"/>
                    </a:lnTo>
                    <a:lnTo>
                      <a:pt x="2948" y="1078"/>
                    </a:lnTo>
                    <a:lnTo>
                      <a:pt x="2917" y="1070"/>
                    </a:lnTo>
                    <a:lnTo>
                      <a:pt x="2886" y="1062"/>
                    </a:lnTo>
                    <a:lnTo>
                      <a:pt x="2854" y="1057"/>
                    </a:lnTo>
                    <a:lnTo>
                      <a:pt x="2822" y="1053"/>
                    </a:lnTo>
                    <a:lnTo>
                      <a:pt x="2789" y="1051"/>
                    </a:lnTo>
                    <a:lnTo>
                      <a:pt x="2756" y="1050"/>
                    </a:lnTo>
                    <a:close/>
                    <a:moveTo>
                      <a:pt x="1693" y="0"/>
                    </a:moveTo>
                    <a:lnTo>
                      <a:pt x="1660" y="1"/>
                    </a:lnTo>
                    <a:lnTo>
                      <a:pt x="1627" y="4"/>
                    </a:lnTo>
                    <a:lnTo>
                      <a:pt x="1595" y="7"/>
                    </a:lnTo>
                    <a:lnTo>
                      <a:pt x="1563" y="13"/>
                    </a:lnTo>
                    <a:lnTo>
                      <a:pt x="1531" y="20"/>
                    </a:lnTo>
                    <a:lnTo>
                      <a:pt x="1501" y="28"/>
                    </a:lnTo>
                    <a:lnTo>
                      <a:pt x="1471" y="38"/>
                    </a:lnTo>
                    <a:lnTo>
                      <a:pt x="1441" y="49"/>
                    </a:lnTo>
                    <a:lnTo>
                      <a:pt x="1413" y="61"/>
                    </a:lnTo>
                    <a:lnTo>
                      <a:pt x="1384" y="74"/>
                    </a:lnTo>
                    <a:lnTo>
                      <a:pt x="1357" y="89"/>
                    </a:lnTo>
                    <a:lnTo>
                      <a:pt x="1331" y="106"/>
                    </a:lnTo>
                    <a:lnTo>
                      <a:pt x="1306" y="123"/>
                    </a:lnTo>
                    <a:lnTo>
                      <a:pt x="1281" y="142"/>
                    </a:lnTo>
                    <a:lnTo>
                      <a:pt x="1258" y="161"/>
                    </a:lnTo>
                    <a:lnTo>
                      <a:pt x="1235" y="182"/>
                    </a:lnTo>
                    <a:lnTo>
                      <a:pt x="1214" y="203"/>
                    </a:lnTo>
                    <a:lnTo>
                      <a:pt x="1193" y="226"/>
                    </a:lnTo>
                    <a:lnTo>
                      <a:pt x="1174" y="250"/>
                    </a:lnTo>
                    <a:lnTo>
                      <a:pt x="1157" y="275"/>
                    </a:lnTo>
                    <a:lnTo>
                      <a:pt x="1140" y="300"/>
                    </a:lnTo>
                    <a:lnTo>
                      <a:pt x="1124" y="327"/>
                    </a:lnTo>
                    <a:lnTo>
                      <a:pt x="1110" y="354"/>
                    </a:lnTo>
                    <a:lnTo>
                      <a:pt x="1097" y="382"/>
                    </a:lnTo>
                    <a:lnTo>
                      <a:pt x="1085" y="411"/>
                    </a:lnTo>
                    <a:lnTo>
                      <a:pt x="1075" y="441"/>
                    </a:lnTo>
                    <a:lnTo>
                      <a:pt x="1066" y="471"/>
                    </a:lnTo>
                    <a:lnTo>
                      <a:pt x="1059" y="502"/>
                    </a:lnTo>
                    <a:lnTo>
                      <a:pt x="1053" y="534"/>
                    </a:lnTo>
                    <a:lnTo>
                      <a:pt x="1049" y="566"/>
                    </a:lnTo>
                    <a:lnTo>
                      <a:pt x="1047" y="599"/>
                    </a:lnTo>
                    <a:lnTo>
                      <a:pt x="1045" y="632"/>
                    </a:lnTo>
                    <a:lnTo>
                      <a:pt x="1047" y="672"/>
                    </a:lnTo>
                    <a:lnTo>
                      <a:pt x="1050" y="711"/>
                    </a:lnTo>
                    <a:lnTo>
                      <a:pt x="1055" y="748"/>
                    </a:lnTo>
                    <a:lnTo>
                      <a:pt x="1061" y="783"/>
                    </a:lnTo>
                    <a:lnTo>
                      <a:pt x="1071" y="817"/>
                    </a:lnTo>
                    <a:lnTo>
                      <a:pt x="1081" y="849"/>
                    </a:lnTo>
                    <a:lnTo>
                      <a:pt x="1092" y="881"/>
                    </a:lnTo>
                    <a:lnTo>
                      <a:pt x="1106" y="911"/>
                    </a:lnTo>
                    <a:lnTo>
                      <a:pt x="1119" y="940"/>
                    </a:lnTo>
                    <a:lnTo>
                      <a:pt x="1135" y="968"/>
                    </a:lnTo>
                    <a:lnTo>
                      <a:pt x="1152" y="995"/>
                    </a:lnTo>
                    <a:lnTo>
                      <a:pt x="1171" y="1020"/>
                    </a:lnTo>
                    <a:lnTo>
                      <a:pt x="1190" y="1045"/>
                    </a:lnTo>
                    <a:lnTo>
                      <a:pt x="1209" y="1070"/>
                    </a:lnTo>
                    <a:lnTo>
                      <a:pt x="1230" y="1093"/>
                    </a:lnTo>
                    <a:lnTo>
                      <a:pt x="1251" y="1116"/>
                    </a:lnTo>
                    <a:lnTo>
                      <a:pt x="1693" y="1545"/>
                    </a:lnTo>
                    <a:lnTo>
                      <a:pt x="2134" y="1116"/>
                    </a:lnTo>
                    <a:lnTo>
                      <a:pt x="2156" y="1093"/>
                    </a:lnTo>
                    <a:lnTo>
                      <a:pt x="2176" y="1070"/>
                    </a:lnTo>
                    <a:lnTo>
                      <a:pt x="2197" y="1045"/>
                    </a:lnTo>
                    <a:lnTo>
                      <a:pt x="2216" y="1020"/>
                    </a:lnTo>
                    <a:lnTo>
                      <a:pt x="2234" y="995"/>
                    </a:lnTo>
                    <a:lnTo>
                      <a:pt x="2250" y="968"/>
                    </a:lnTo>
                    <a:lnTo>
                      <a:pt x="2266" y="940"/>
                    </a:lnTo>
                    <a:lnTo>
                      <a:pt x="2281" y="911"/>
                    </a:lnTo>
                    <a:lnTo>
                      <a:pt x="2295" y="881"/>
                    </a:lnTo>
                    <a:lnTo>
                      <a:pt x="2306" y="849"/>
                    </a:lnTo>
                    <a:lnTo>
                      <a:pt x="2316" y="817"/>
                    </a:lnTo>
                    <a:lnTo>
                      <a:pt x="2324" y="783"/>
                    </a:lnTo>
                    <a:lnTo>
                      <a:pt x="2331" y="748"/>
                    </a:lnTo>
                    <a:lnTo>
                      <a:pt x="2337" y="711"/>
                    </a:lnTo>
                    <a:lnTo>
                      <a:pt x="2339" y="672"/>
                    </a:lnTo>
                    <a:lnTo>
                      <a:pt x="2340" y="632"/>
                    </a:lnTo>
                    <a:lnTo>
                      <a:pt x="2339" y="599"/>
                    </a:lnTo>
                    <a:lnTo>
                      <a:pt x="2337" y="566"/>
                    </a:lnTo>
                    <a:lnTo>
                      <a:pt x="2333" y="534"/>
                    </a:lnTo>
                    <a:lnTo>
                      <a:pt x="2328" y="502"/>
                    </a:lnTo>
                    <a:lnTo>
                      <a:pt x="2320" y="471"/>
                    </a:lnTo>
                    <a:lnTo>
                      <a:pt x="2312" y="441"/>
                    </a:lnTo>
                    <a:lnTo>
                      <a:pt x="2301" y="411"/>
                    </a:lnTo>
                    <a:lnTo>
                      <a:pt x="2289" y="382"/>
                    </a:lnTo>
                    <a:lnTo>
                      <a:pt x="2276" y="354"/>
                    </a:lnTo>
                    <a:lnTo>
                      <a:pt x="2262" y="327"/>
                    </a:lnTo>
                    <a:lnTo>
                      <a:pt x="2247" y="300"/>
                    </a:lnTo>
                    <a:lnTo>
                      <a:pt x="2230" y="275"/>
                    </a:lnTo>
                    <a:lnTo>
                      <a:pt x="2212" y="250"/>
                    </a:lnTo>
                    <a:lnTo>
                      <a:pt x="2192" y="226"/>
                    </a:lnTo>
                    <a:lnTo>
                      <a:pt x="2172" y="203"/>
                    </a:lnTo>
                    <a:lnTo>
                      <a:pt x="2151" y="182"/>
                    </a:lnTo>
                    <a:lnTo>
                      <a:pt x="2128" y="161"/>
                    </a:lnTo>
                    <a:lnTo>
                      <a:pt x="2105" y="142"/>
                    </a:lnTo>
                    <a:lnTo>
                      <a:pt x="2081" y="123"/>
                    </a:lnTo>
                    <a:lnTo>
                      <a:pt x="2055" y="106"/>
                    </a:lnTo>
                    <a:lnTo>
                      <a:pt x="2028" y="89"/>
                    </a:lnTo>
                    <a:lnTo>
                      <a:pt x="2001" y="74"/>
                    </a:lnTo>
                    <a:lnTo>
                      <a:pt x="1974" y="61"/>
                    </a:lnTo>
                    <a:lnTo>
                      <a:pt x="1945" y="49"/>
                    </a:lnTo>
                    <a:lnTo>
                      <a:pt x="1916" y="38"/>
                    </a:lnTo>
                    <a:lnTo>
                      <a:pt x="1885" y="28"/>
                    </a:lnTo>
                    <a:lnTo>
                      <a:pt x="1854" y="20"/>
                    </a:lnTo>
                    <a:lnTo>
                      <a:pt x="1824" y="13"/>
                    </a:lnTo>
                    <a:lnTo>
                      <a:pt x="1792" y="7"/>
                    </a:lnTo>
                    <a:lnTo>
                      <a:pt x="1759" y="4"/>
                    </a:lnTo>
                    <a:lnTo>
                      <a:pt x="1727" y="1"/>
                    </a:lnTo>
                    <a:lnTo>
                      <a:pt x="1693" y="0"/>
                    </a:lnTo>
                    <a:close/>
                    <a:moveTo>
                      <a:pt x="1693" y="279"/>
                    </a:moveTo>
                    <a:lnTo>
                      <a:pt x="1712" y="279"/>
                    </a:lnTo>
                    <a:lnTo>
                      <a:pt x="1731" y="280"/>
                    </a:lnTo>
                    <a:lnTo>
                      <a:pt x="1751" y="282"/>
                    </a:lnTo>
                    <a:lnTo>
                      <a:pt x="1769" y="285"/>
                    </a:lnTo>
                    <a:lnTo>
                      <a:pt x="1787" y="289"/>
                    </a:lnTo>
                    <a:lnTo>
                      <a:pt x="1804" y="293"/>
                    </a:lnTo>
                    <a:lnTo>
                      <a:pt x="1821" y="299"/>
                    </a:lnTo>
                    <a:lnTo>
                      <a:pt x="1838" y="306"/>
                    </a:lnTo>
                    <a:lnTo>
                      <a:pt x="1855" y="313"/>
                    </a:lnTo>
                    <a:lnTo>
                      <a:pt x="1871" y="321"/>
                    </a:lnTo>
                    <a:lnTo>
                      <a:pt x="1886" y="329"/>
                    </a:lnTo>
                    <a:lnTo>
                      <a:pt x="1901" y="338"/>
                    </a:lnTo>
                    <a:lnTo>
                      <a:pt x="1916" y="348"/>
                    </a:lnTo>
                    <a:lnTo>
                      <a:pt x="1929" y="358"/>
                    </a:lnTo>
                    <a:lnTo>
                      <a:pt x="1943" y="369"/>
                    </a:lnTo>
                    <a:lnTo>
                      <a:pt x="1956" y="381"/>
                    </a:lnTo>
                    <a:lnTo>
                      <a:pt x="1968" y="393"/>
                    </a:lnTo>
                    <a:lnTo>
                      <a:pt x="1979" y="405"/>
                    </a:lnTo>
                    <a:lnTo>
                      <a:pt x="1991" y="419"/>
                    </a:lnTo>
                    <a:lnTo>
                      <a:pt x="2001" y="433"/>
                    </a:lnTo>
                    <a:lnTo>
                      <a:pt x="2010" y="447"/>
                    </a:lnTo>
                    <a:lnTo>
                      <a:pt x="2019" y="462"/>
                    </a:lnTo>
                    <a:lnTo>
                      <a:pt x="2027" y="477"/>
                    </a:lnTo>
                    <a:lnTo>
                      <a:pt x="2035" y="493"/>
                    </a:lnTo>
                    <a:lnTo>
                      <a:pt x="2041" y="509"/>
                    </a:lnTo>
                    <a:lnTo>
                      <a:pt x="2047" y="526"/>
                    </a:lnTo>
                    <a:lnTo>
                      <a:pt x="2052" y="542"/>
                    </a:lnTo>
                    <a:lnTo>
                      <a:pt x="2056" y="560"/>
                    </a:lnTo>
                    <a:lnTo>
                      <a:pt x="2059" y="578"/>
                    </a:lnTo>
                    <a:lnTo>
                      <a:pt x="2061" y="596"/>
                    </a:lnTo>
                    <a:lnTo>
                      <a:pt x="2062" y="614"/>
                    </a:lnTo>
                    <a:lnTo>
                      <a:pt x="2064" y="632"/>
                    </a:lnTo>
                    <a:lnTo>
                      <a:pt x="2062" y="653"/>
                    </a:lnTo>
                    <a:lnTo>
                      <a:pt x="2061" y="673"/>
                    </a:lnTo>
                    <a:lnTo>
                      <a:pt x="2059" y="694"/>
                    </a:lnTo>
                    <a:lnTo>
                      <a:pt x="2057" y="713"/>
                    </a:lnTo>
                    <a:lnTo>
                      <a:pt x="2052" y="732"/>
                    </a:lnTo>
                    <a:lnTo>
                      <a:pt x="2048" y="750"/>
                    </a:lnTo>
                    <a:lnTo>
                      <a:pt x="2041" y="767"/>
                    </a:lnTo>
                    <a:lnTo>
                      <a:pt x="2034" y="785"/>
                    </a:lnTo>
                    <a:lnTo>
                      <a:pt x="2026" y="802"/>
                    </a:lnTo>
                    <a:lnTo>
                      <a:pt x="2017" y="819"/>
                    </a:lnTo>
                    <a:lnTo>
                      <a:pt x="2007" y="835"/>
                    </a:lnTo>
                    <a:lnTo>
                      <a:pt x="1995" y="853"/>
                    </a:lnTo>
                    <a:lnTo>
                      <a:pt x="1983" y="870"/>
                    </a:lnTo>
                    <a:lnTo>
                      <a:pt x="1969" y="887"/>
                    </a:lnTo>
                    <a:lnTo>
                      <a:pt x="1954" y="903"/>
                    </a:lnTo>
                    <a:lnTo>
                      <a:pt x="1938" y="920"/>
                    </a:lnTo>
                    <a:lnTo>
                      <a:pt x="1693" y="1167"/>
                    </a:lnTo>
                    <a:lnTo>
                      <a:pt x="1449" y="922"/>
                    </a:lnTo>
                    <a:lnTo>
                      <a:pt x="1433" y="904"/>
                    </a:lnTo>
                    <a:lnTo>
                      <a:pt x="1417" y="887"/>
                    </a:lnTo>
                    <a:lnTo>
                      <a:pt x="1404" y="871"/>
                    </a:lnTo>
                    <a:lnTo>
                      <a:pt x="1391" y="854"/>
                    </a:lnTo>
                    <a:lnTo>
                      <a:pt x="1380" y="837"/>
                    </a:lnTo>
                    <a:lnTo>
                      <a:pt x="1370" y="819"/>
                    </a:lnTo>
                    <a:lnTo>
                      <a:pt x="1361" y="802"/>
                    </a:lnTo>
                    <a:lnTo>
                      <a:pt x="1351" y="785"/>
                    </a:lnTo>
                    <a:lnTo>
                      <a:pt x="1345" y="768"/>
                    </a:lnTo>
                    <a:lnTo>
                      <a:pt x="1339" y="750"/>
                    </a:lnTo>
                    <a:lnTo>
                      <a:pt x="1333" y="732"/>
                    </a:lnTo>
                    <a:lnTo>
                      <a:pt x="1330" y="713"/>
                    </a:lnTo>
                    <a:lnTo>
                      <a:pt x="1326" y="694"/>
                    </a:lnTo>
                    <a:lnTo>
                      <a:pt x="1324" y="673"/>
                    </a:lnTo>
                    <a:lnTo>
                      <a:pt x="1323" y="653"/>
                    </a:lnTo>
                    <a:lnTo>
                      <a:pt x="1323" y="632"/>
                    </a:lnTo>
                    <a:lnTo>
                      <a:pt x="1323" y="613"/>
                    </a:lnTo>
                    <a:lnTo>
                      <a:pt x="1324" y="595"/>
                    </a:lnTo>
                    <a:lnTo>
                      <a:pt x="1326" y="576"/>
                    </a:lnTo>
                    <a:lnTo>
                      <a:pt x="1330" y="559"/>
                    </a:lnTo>
                    <a:lnTo>
                      <a:pt x="1334" y="542"/>
                    </a:lnTo>
                    <a:lnTo>
                      <a:pt x="1339" y="525"/>
                    </a:lnTo>
                    <a:lnTo>
                      <a:pt x="1345" y="508"/>
                    </a:lnTo>
                    <a:lnTo>
                      <a:pt x="1351" y="492"/>
                    </a:lnTo>
                    <a:lnTo>
                      <a:pt x="1358" y="476"/>
                    </a:lnTo>
                    <a:lnTo>
                      <a:pt x="1366" y="461"/>
                    </a:lnTo>
                    <a:lnTo>
                      <a:pt x="1375" y="446"/>
                    </a:lnTo>
                    <a:lnTo>
                      <a:pt x="1384" y="431"/>
                    </a:lnTo>
                    <a:lnTo>
                      <a:pt x="1395" y="418"/>
                    </a:lnTo>
                    <a:lnTo>
                      <a:pt x="1405" y="404"/>
                    </a:lnTo>
                    <a:lnTo>
                      <a:pt x="1416" y="392"/>
                    </a:lnTo>
                    <a:lnTo>
                      <a:pt x="1429" y="379"/>
                    </a:lnTo>
                    <a:lnTo>
                      <a:pt x="1441" y="368"/>
                    </a:lnTo>
                    <a:lnTo>
                      <a:pt x="1455" y="357"/>
                    </a:lnTo>
                    <a:lnTo>
                      <a:pt x="1469" y="347"/>
                    </a:lnTo>
                    <a:lnTo>
                      <a:pt x="1483" y="337"/>
                    </a:lnTo>
                    <a:lnTo>
                      <a:pt x="1498" y="328"/>
                    </a:lnTo>
                    <a:lnTo>
                      <a:pt x="1514" y="320"/>
                    </a:lnTo>
                    <a:lnTo>
                      <a:pt x="1530" y="312"/>
                    </a:lnTo>
                    <a:lnTo>
                      <a:pt x="1546" y="305"/>
                    </a:lnTo>
                    <a:lnTo>
                      <a:pt x="1563" y="299"/>
                    </a:lnTo>
                    <a:lnTo>
                      <a:pt x="1580" y="293"/>
                    </a:lnTo>
                    <a:lnTo>
                      <a:pt x="1598" y="289"/>
                    </a:lnTo>
                    <a:lnTo>
                      <a:pt x="1617" y="285"/>
                    </a:lnTo>
                    <a:lnTo>
                      <a:pt x="1635" y="282"/>
                    </a:lnTo>
                    <a:lnTo>
                      <a:pt x="1654" y="280"/>
                    </a:lnTo>
                    <a:lnTo>
                      <a:pt x="1673" y="279"/>
                    </a:lnTo>
                    <a:lnTo>
                      <a:pt x="1693" y="279"/>
                    </a:lnTo>
                    <a:close/>
                    <a:moveTo>
                      <a:pt x="1693" y="1852"/>
                    </a:moveTo>
                    <a:lnTo>
                      <a:pt x="1688" y="1853"/>
                    </a:lnTo>
                    <a:lnTo>
                      <a:pt x="1681" y="1857"/>
                    </a:lnTo>
                    <a:lnTo>
                      <a:pt x="1673" y="1863"/>
                    </a:lnTo>
                    <a:lnTo>
                      <a:pt x="1663" y="1870"/>
                    </a:lnTo>
                    <a:lnTo>
                      <a:pt x="1638" y="1892"/>
                    </a:lnTo>
                    <a:lnTo>
                      <a:pt x="1609" y="1919"/>
                    </a:lnTo>
                    <a:lnTo>
                      <a:pt x="1537" y="1988"/>
                    </a:lnTo>
                    <a:lnTo>
                      <a:pt x="1458" y="2067"/>
                    </a:lnTo>
                    <a:lnTo>
                      <a:pt x="1381" y="2146"/>
                    </a:lnTo>
                    <a:lnTo>
                      <a:pt x="1315" y="2215"/>
                    </a:lnTo>
                    <a:lnTo>
                      <a:pt x="1270" y="2263"/>
                    </a:lnTo>
                    <a:lnTo>
                      <a:pt x="1251" y="2282"/>
                    </a:lnTo>
                    <a:lnTo>
                      <a:pt x="1230" y="2305"/>
                    </a:lnTo>
                    <a:lnTo>
                      <a:pt x="1209" y="2328"/>
                    </a:lnTo>
                    <a:lnTo>
                      <a:pt x="1190" y="2352"/>
                    </a:lnTo>
                    <a:lnTo>
                      <a:pt x="1171" y="2377"/>
                    </a:lnTo>
                    <a:lnTo>
                      <a:pt x="1152" y="2403"/>
                    </a:lnTo>
                    <a:lnTo>
                      <a:pt x="1135" y="2429"/>
                    </a:lnTo>
                    <a:lnTo>
                      <a:pt x="1119" y="2458"/>
                    </a:lnTo>
                    <a:lnTo>
                      <a:pt x="1105" y="2486"/>
                    </a:lnTo>
                    <a:lnTo>
                      <a:pt x="1092" y="2517"/>
                    </a:lnTo>
                    <a:lnTo>
                      <a:pt x="1081" y="2548"/>
                    </a:lnTo>
                    <a:lnTo>
                      <a:pt x="1071" y="2581"/>
                    </a:lnTo>
                    <a:lnTo>
                      <a:pt x="1061" y="2615"/>
                    </a:lnTo>
                    <a:lnTo>
                      <a:pt x="1055" y="2651"/>
                    </a:lnTo>
                    <a:lnTo>
                      <a:pt x="1050" y="2687"/>
                    </a:lnTo>
                    <a:lnTo>
                      <a:pt x="1047" y="2726"/>
                    </a:lnTo>
                    <a:lnTo>
                      <a:pt x="1045" y="2766"/>
                    </a:lnTo>
                    <a:lnTo>
                      <a:pt x="1047" y="2799"/>
                    </a:lnTo>
                    <a:lnTo>
                      <a:pt x="1049" y="2832"/>
                    </a:lnTo>
                    <a:lnTo>
                      <a:pt x="1053" y="2864"/>
                    </a:lnTo>
                    <a:lnTo>
                      <a:pt x="1059" y="2896"/>
                    </a:lnTo>
                    <a:lnTo>
                      <a:pt x="1066" y="2927"/>
                    </a:lnTo>
                    <a:lnTo>
                      <a:pt x="1075" y="2957"/>
                    </a:lnTo>
                    <a:lnTo>
                      <a:pt x="1085" y="2986"/>
                    </a:lnTo>
                    <a:lnTo>
                      <a:pt x="1097" y="3016"/>
                    </a:lnTo>
                    <a:lnTo>
                      <a:pt x="1109" y="3043"/>
                    </a:lnTo>
                    <a:lnTo>
                      <a:pt x="1124" y="3071"/>
                    </a:lnTo>
                    <a:lnTo>
                      <a:pt x="1140" y="3098"/>
                    </a:lnTo>
                    <a:lnTo>
                      <a:pt x="1156" y="3123"/>
                    </a:lnTo>
                    <a:lnTo>
                      <a:pt x="1174" y="3148"/>
                    </a:lnTo>
                    <a:lnTo>
                      <a:pt x="1193" y="3171"/>
                    </a:lnTo>
                    <a:lnTo>
                      <a:pt x="1214" y="3194"/>
                    </a:lnTo>
                    <a:lnTo>
                      <a:pt x="1235" y="3216"/>
                    </a:lnTo>
                    <a:lnTo>
                      <a:pt x="1258" y="3236"/>
                    </a:lnTo>
                    <a:lnTo>
                      <a:pt x="1281" y="3257"/>
                    </a:lnTo>
                    <a:lnTo>
                      <a:pt x="1306" y="3275"/>
                    </a:lnTo>
                    <a:lnTo>
                      <a:pt x="1331" y="3292"/>
                    </a:lnTo>
                    <a:lnTo>
                      <a:pt x="1357" y="3308"/>
                    </a:lnTo>
                    <a:lnTo>
                      <a:pt x="1384" y="3323"/>
                    </a:lnTo>
                    <a:lnTo>
                      <a:pt x="1413" y="3336"/>
                    </a:lnTo>
                    <a:lnTo>
                      <a:pt x="1441" y="3349"/>
                    </a:lnTo>
                    <a:lnTo>
                      <a:pt x="1471" y="3360"/>
                    </a:lnTo>
                    <a:lnTo>
                      <a:pt x="1501" y="3370"/>
                    </a:lnTo>
                    <a:lnTo>
                      <a:pt x="1531" y="3378"/>
                    </a:lnTo>
                    <a:lnTo>
                      <a:pt x="1563" y="3384"/>
                    </a:lnTo>
                    <a:lnTo>
                      <a:pt x="1595" y="3390"/>
                    </a:lnTo>
                    <a:lnTo>
                      <a:pt x="1627" y="3395"/>
                    </a:lnTo>
                    <a:lnTo>
                      <a:pt x="1660" y="3397"/>
                    </a:lnTo>
                    <a:lnTo>
                      <a:pt x="1693" y="3397"/>
                    </a:lnTo>
                    <a:lnTo>
                      <a:pt x="1727" y="3397"/>
                    </a:lnTo>
                    <a:lnTo>
                      <a:pt x="1759" y="3395"/>
                    </a:lnTo>
                    <a:lnTo>
                      <a:pt x="1792" y="3390"/>
                    </a:lnTo>
                    <a:lnTo>
                      <a:pt x="1824" y="3384"/>
                    </a:lnTo>
                    <a:lnTo>
                      <a:pt x="1854" y="3378"/>
                    </a:lnTo>
                    <a:lnTo>
                      <a:pt x="1885" y="3370"/>
                    </a:lnTo>
                    <a:lnTo>
                      <a:pt x="1916" y="3360"/>
                    </a:lnTo>
                    <a:lnTo>
                      <a:pt x="1945" y="3349"/>
                    </a:lnTo>
                    <a:lnTo>
                      <a:pt x="1974" y="3336"/>
                    </a:lnTo>
                    <a:lnTo>
                      <a:pt x="2001" y="3323"/>
                    </a:lnTo>
                    <a:lnTo>
                      <a:pt x="2028" y="3308"/>
                    </a:lnTo>
                    <a:lnTo>
                      <a:pt x="2055" y="3292"/>
                    </a:lnTo>
                    <a:lnTo>
                      <a:pt x="2081" y="3275"/>
                    </a:lnTo>
                    <a:lnTo>
                      <a:pt x="2105" y="3257"/>
                    </a:lnTo>
                    <a:lnTo>
                      <a:pt x="2128" y="3236"/>
                    </a:lnTo>
                    <a:lnTo>
                      <a:pt x="2151" y="3216"/>
                    </a:lnTo>
                    <a:lnTo>
                      <a:pt x="2172" y="3194"/>
                    </a:lnTo>
                    <a:lnTo>
                      <a:pt x="2192" y="3171"/>
                    </a:lnTo>
                    <a:lnTo>
                      <a:pt x="2212" y="3148"/>
                    </a:lnTo>
                    <a:lnTo>
                      <a:pt x="2230" y="3123"/>
                    </a:lnTo>
                    <a:lnTo>
                      <a:pt x="2247" y="3098"/>
                    </a:lnTo>
                    <a:lnTo>
                      <a:pt x="2262" y="3071"/>
                    </a:lnTo>
                    <a:lnTo>
                      <a:pt x="2276" y="3043"/>
                    </a:lnTo>
                    <a:lnTo>
                      <a:pt x="2289" y="3016"/>
                    </a:lnTo>
                    <a:lnTo>
                      <a:pt x="2301" y="2986"/>
                    </a:lnTo>
                    <a:lnTo>
                      <a:pt x="2312" y="2957"/>
                    </a:lnTo>
                    <a:lnTo>
                      <a:pt x="2320" y="2927"/>
                    </a:lnTo>
                    <a:lnTo>
                      <a:pt x="2328" y="2896"/>
                    </a:lnTo>
                    <a:lnTo>
                      <a:pt x="2333" y="2864"/>
                    </a:lnTo>
                    <a:lnTo>
                      <a:pt x="2337" y="2832"/>
                    </a:lnTo>
                    <a:lnTo>
                      <a:pt x="2339" y="2799"/>
                    </a:lnTo>
                    <a:lnTo>
                      <a:pt x="2340" y="2766"/>
                    </a:lnTo>
                    <a:lnTo>
                      <a:pt x="2339" y="2726"/>
                    </a:lnTo>
                    <a:lnTo>
                      <a:pt x="2337" y="2687"/>
                    </a:lnTo>
                    <a:lnTo>
                      <a:pt x="2331" y="2651"/>
                    </a:lnTo>
                    <a:lnTo>
                      <a:pt x="2324" y="2615"/>
                    </a:lnTo>
                    <a:lnTo>
                      <a:pt x="2316" y="2581"/>
                    </a:lnTo>
                    <a:lnTo>
                      <a:pt x="2306" y="2548"/>
                    </a:lnTo>
                    <a:lnTo>
                      <a:pt x="2295" y="2517"/>
                    </a:lnTo>
                    <a:lnTo>
                      <a:pt x="2281" y="2486"/>
                    </a:lnTo>
                    <a:lnTo>
                      <a:pt x="2266" y="2458"/>
                    </a:lnTo>
                    <a:lnTo>
                      <a:pt x="2250" y="2429"/>
                    </a:lnTo>
                    <a:lnTo>
                      <a:pt x="2234" y="2403"/>
                    </a:lnTo>
                    <a:lnTo>
                      <a:pt x="2216" y="2377"/>
                    </a:lnTo>
                    <a:lnTo>
                      <a:pt x="2197" y="2352"/>
                    </a:lnTo>
                    <a:lnTo>
                      <a:pt x="2176" y="2328"/>
                    </a:lnTo>
                    <a:lnTo>
                      <a:pt x="2156" y="2305"/>
                    </a:lnTo>
                    <a:lnTo>
                      <a:pt x="2134" y="2282"/>
                    </a:lnTo>
                    <a:lnTo>
                      <a:pt x="1693" y="1852"/>
                    </a:lnTo>
                    <a:close/>
                    <a:moveTo>
                      <a:pt x="1693" y="2231"/>
                    </a:moveTo>
                    <a:lnTo>
                      <a:pt x="1936" y="2476"/>
                    </a:lnTo>
                    <a:lnTo>
                      <a:pt x="1953" y="2493"/>
                    </a:lnTo>
                    <a:lnTo>
                      <a:pt x="1968" y="2510"/>
                    </a:lnTo>
                    <a:lnTo>
                      <a:pt x="1982" y="2528"/>
                    </a:lnTo>
                    <a:lnTo>
                      <a:pt x="1994" y="2545"/>
                    </a:lnTo>
                    <a:lnTo>
                      <a:pt x="2007" y="2562"/>
                    </a:lnTo>
                    <a:lnTo>
                      <a:pt x="2017" y="2579"/>
                    </a:lnTo>
                    <a:lnTo>
                      <a:pt x="2026" y="2596"/>
                    </a:lnTo>
                    <a:lnTo>
                      <a:pt x="2034" y="2613"/>
                    </a:lnTo>
                    <a:lnTo>
                      <a:pt x="2041" y="2630"/>
                    </a:lnTo>
                    <a:lnTo>
                      <a:pt x="2048" y="2648"/>
                    </a:lnTo>
                    <a:lnTo>
                      <a:pt x="2052" y="2667"/>
                    </a:lnTo>
                    <a:lnTo>
                      <a:pt x="2057" y="2685"/>
                    </a:lnTo>
                    <a:lnTo>
                      <a:pt x="2059" y="2704"/>
                    </a:lnTo>
                    <a:lnTo>
                      <a:pt x="2061" y="2724"/>
                    </a:lnTo>
                    <a:lnTo>
                      <a:pt x="2062" y="2744"/>
                    </a:lnTo>
                    <a:lnTo>
                      <a:pt x="2064" y="2766"/>
                    </a:lnTo>
                    <a:lnTo>
                      <a:pt x="2062" y="2784"/>
                    </a:lnTo>
                    <a:lnTo>
                      <a:pt x="2061" y="2802"/>
                    </a:lnTo>
                    <a:lnTo>
                      <a:pt x="2059" y="2821"/>
                    </a:lnTo>
                    <a:lnTo>
                      <a:pt x="2056" y="2839"/>
                    </a:lnTo>
                    <a:lnTo>
                      <a:pt x="2052" y="2856"/>
                    </a:lnTo>
                    <a:lnTo>
                      <a:pt x="2048" y="2873"/>
                    </a:lnTo>
                    <a:lnTo>
                      <a:pt x="2042" y="2890"/>
                    </a:lnTo>
                    <a:lnTo>
                      <a:pt x="2035" y="2906"/>
                    </a:lnTo>
                    <a:lnTo>
                      <a:pt x="2028" y="2922"/>
                    </a:lnTo>
                    <a:lnTo>
                      <a:pt x="2020" y="2937"/>
                    </a:lnTo>
                    <a:lnTo>
                      <a:pt x="2011" y="2952"/>
                    </a:lnTo>
                    <a:lnTo>
                      <a:pt x="2002" y="2967"/>
                    </a:lnTo>
                    <a:lnTo>
                      <a:pt x="1992" y="2980"/>
                    </a:lnTo>
                    <a:lnTo>
                      <a:pt x="1981" y="2993"/>
                    </a:lnTo>
                    <a:lnTo>
                      <a:pt x="1969" y="3006"/>
                    </a:lnTo>
                    <a:lnTo>
                      <a:pt x="1958" y="3018"/>
                    </a:lnTo>
                    <a:lnTo>
                      <a:pt x="1944" y="3030"/>
                    </a:lnTo>
                    <a:lnTo>
                      <a:pt x="1932" y="3041"/>
                    </a:lnTo>
                    <a:lnTo>
                      <a:pt x="1918" y="3051"/>
                    </a:lnTo>
                    <a:lnTo>
                      <a:pt x="1903" y="3060"/>
                    </a:lnTo>
                    <a:lnTo>
                      <a:pt x="1888" y="3069"/>
                    </a:lnTo>
                    <a:lnTo>
                      <a:pt x="1873" y="3077"/>
                    </a:lnTo>
                    <a:lnTo>
                      <a:pt x="1857" y="3085"/>
                    </a:lnTo>
                    <a:lnTo>
                      <a:pt x="1840" y="3092"/>
                    </a:lnTo>
                    <a:lnTo>
                      <a:pt x="1824" y="3099"/>
                    </a:lnTo>
                    <a:lnTo>
                      <a:pt x="1805" y="3104"/>
                    </a:lnTo>
                    <a:lnTo>
                      <a:pt x="1788" y="3108"/>
                    </a:lnTo>
                    <a:lnTo>
                      <a:pt x="1770" y="3113"/>
                    </a:lnTo>
                    <a:lnTo>
                      <a:pt x="1751" y="3115"/>
                    </a:lnTo>
                    <a:lnTo>
                      <a:pt x="1733" y="3117"/>
                    </a:lnTo>
                    <a:lnTo>
                      <a:pt x="1713" y="3119"/>
                    </a:lnTo>
                    <a:lnTo>
                      <a:pt x="1693" y="3120"/>
                    </a:lnTo>
                    <a:lnTo>
                      <a:pt x="1673" y="3119"/>
                    </a:lnTo>
                    <a:lnTo>
                      <a:pt x="1654" y="3117"/>
                    </a:lnTo>
                    <a:lnTo>
                      <a:pt x="1635" y="3115"/>
                    </a:lnTo>
                    <a:lnTo>
                      <a:pt x="1617" y="3113"/>
                    </a:lnTo>
                    <a:lnTo>
                      <a:pt x="1598" y="3108"/>
                    </a:lnTo>
                    <a:lnTo>
                      <a:pt x="1580" y="3104"/>
                    </a:lnTo>
                    <a:lnTo>
                      <a:pt x="1563" y="3099"/>
                    </a:lnTo>
                    <a:lnTo>
                      <a:pt x="1546" y="3092"/>
                    </a:lnTo>
                    <a:lnTo>
                      <a:pt x="1530" y="3085"/>
                    </a:lnTo>
                    <a:lnTo>
                      <a:pt x="1514" y="3077"/>
                    </a:lnTo>
                    <a:lnTo>
                      <a:pt x="1498" y="3069"/>
                    </a:lnTo>
                    <a:lnTo>
                      <a:pt x="1483" y="3060"/>
                    </a:lnTo>
                    <a:lnTo>
                      <a:pt x="1469" y="3051"/>
                    </a:lnTo>
                    <a:lnTo>
                      <a:pt x="1455" y="3041"/>
                    </a:lnTo>
                    <a:lnTo>
                      <a:pt x="1441" y="3030"/>
                    </a:lnTo>
                    <a:lnTo>
                      <a:pt x="1429" y="3018"/>
                    </a:lnTo>
                    <a:lnTo>
                      <a:pt x="1416" y="3006"/>
                    </a:lnTo>
                    <a:lnTo>
                      <a:pt x="1405" y="2993"/>
                    </a:lnTo>
                    <a:lnTo>
                      <a:pt x="1395" y="2980"/>
                    </a:lnTo>
                    <a:lnTo>
                      <a:pt x="1384" y="2967"/>
                    </a:lnTo>
                    <a:lnTo>
                      <a:pt x="1375" y="2952"/>
                    </a:lnTo>
                    <a:lnTo>
                      <a:pt x="1366" y="2937"/>
                    </a:lnTo>
                    <a:lnTo>
                      <a:pt x="1358" y="2922"/>
                    </a:lnTo>
                    <a:lnTo>
                      <a:pt x="1351" y="2906"/>
                    </a:lnTo>
                    <a:lnTo>
                      <a:pt x="1345" y="2890"/>
                    </a:lnTo>
                    <a:lnTo>
                      <a:pt x="1339" y="2873"/>
                    </a:lnTo>
                    <a:lnTo>
                      <a:pt x="1334" y="2856"/>
                    </a:lnTo>
                    <a:lnTo>
                      <a:pt x="1330" y="2839"/>
                    </a:lnTo>
                    <a:lnTo>
                      <a:pt x="1326" y="2821"/>
                    </a:lnTo>
                    <a:lnTo>
                      <a:pt x="1324" y="2802"/>
                    </a:lnTo>
                    <a:lnTo>
                      <a:pt x="1323" y="2784"/>
                    </a:lnTo>
                    <a:lnTo>
                      <a:pt x="1323" y="2766"/>
                    </a:lnTo>
                    <a:lnTo>
                      <a:pt x="1323" y="2744"/>
                    </a:lnTo>
                    <a:lnTo>
                      <a:pt x="1324" y="2724"/>
                    </a:lnTo>
                    <a:lnTo>
                      <a:pt x="1326" y="2704"/>
                    </a:lnTo>
                    <a:lnTo>
                      <a:pt x="1330" y="2685"/>
                    </a:lnTo>
                    <a:lnTo>
                      <a:pt x="1333" y="2667"/>
                    </a:lnTo>
                    <a:lnTo>
                      <a:pt x="1339" y="2648"/>
                    </a:lnTo>
                    <a:lnTo>
                      <a:pt x="1345" y="2630"/>
                    </a:lnTo>
                    <a:lnTo>
                      <a:pt x="1351" y="2613"/>
                    </a:lnTo>
                    <a:lnTo>
                      <a:pt x="1359" y="2596"/>
                    </a:lnTo>
                    <a:lnTo>
                      <a:pt x="1369" y="2579"/>
                    </a:lnTo>
                    <a:lnTo>
                      <a:pt x="1379" y="2562"/>
                    </a:lnTo>
                    <a:lnTo>
                      <a:pt x="1390" y="2545"/>
                    </a:lnTo>
                    <a:lnTo>
                      <a:pt x="1403" y="2529"/>
                    </a:lnTo>
                    <a:lnTo>
                      <a:pt x="1416" y="2512"/>
                    </a:lnTo>
                    <a:lnTo>
                      <a:pt x="1432" y="2494"/>
                    </a:lnTo>
                    <a:lnTo>
                      <a:pt x="1448" y="2477"/>
                    </a:lnTo>
                    <a:lnTo>
                      <a:pt x="1693" y="2231"/>
                    </a:lnTo>
                    <a:close/>
                    <a:moveTo>
                      <a:pt x="629" y="1050"/>
                    </a:moveTo>
                    <a:lnTo>
                      <a:pt x="596" y="1051"/>
                    </a:lnTo>
                    <a:lnTo>
                      <a:pt x="563" y="1053"/>
                    </a:lnTo>
                    <a:lnTo>
                      <a:pt x="531" y="1057"/>
                    </a:lnTo>
                    <a:lnTo>
                      <a:pt x="499" y="1062"/>
                    </a:lnTo>
                    <a:lnTo>
                      <a:pt x="469" y="1070"/>
                    </a:lnTo>
                    <a:lnTo>
                      <a:pt x="439" y="1078"/>
                    </a:lnTo>
                    <a:lnTo>
                      <a:pt x="410" y="1089"/>
                    </a:lnTo>
                    <a:lnTo>
                      <a:pt x="380" y="1101"/>
                    </a:lnTo>
                    <a:lnTo>
                      <a:pt x="353" y="1114"/>
                    </a:lnTo>
                    <a:lnTo>
                      <a:pt x="325" y="1129"/>
                    </a:lnTo>
                    <a:lnTo>
                      <a:pt x="299" y="1143"/>
                    </a:lnTo>
                    <a:lnTo>
                      <a:pt x="273" y="1161"/>
                    </a:lnTo>
                    <a:lnTo>
                      <a:pt x="249" y="1179"/>
                    </a:lnTo>
                    <a:lnTo>
                      <a:pt x="225" y="1198"/>
                    </a:lnTo>
                    <a:lnTo>
                      <a:pt x="203" y="1219"/>
                    </a:lnTo>
                    <a:lnTo>
                      <a:pt x="181" y="1239"/>
                    </a:lnTo>
                    <a:lnTo>
                      <a:pt x="160" y="1262"/>
                    </a:lnTo>
                    <a:lnTo>
                      <a:pt x="141" y="1286"/>
                    </a:lnTo>
                    <a:lnTo>
                      <a:pt x="122" y="1310"/>
                    </a:lnTo>
                    <a:lnTo>
                      <a:pt x="105" y="1336"/>
                    </a:lnTo>
                    <a:lnTo>
                      <a:pt x="89" y="1363"/>
                    </a:lnTo>
                    <a:lnTo>
                      <a:pt x="74" y="1390"/>
                    </a:lnTo>
                    <a:lnTo>
                      <a:pt x="60" y="1417"/>
                    </a:lnTo>
                    <a:lnTo>
                      <a:pt x="48" y="1446"/>
                    </a:lnTo>
                    <a:lnTo>
                      <a:pt x="36" y="1476"/>
                    </a:lnTo>
                    <a:lnTo>
                      <a:pt x="27" y="1506"/>
                    </a:lnTo>
                    <a:lnTo>
                      <a:pt x="19" y="1537"/>
                    </a:lnTo>
                    <a:lnTo>
                      <a:pt x="13" y="1568"/>
                    </a:lnTo>
                    <a:lnTo>
                      <a:pt x="7" y="1600"/>
                    </a:lnTo>
                    <a:lnTo>
                      <a:pt x="3" y="1633"/>
                    </a:lnTo>
                    <a:lnTo>
                      <a:pt x="0" y="1666"/>
                    </a:lnTo>
                    <a:lnTo>
                      <a:pt x="0" y="1699"/>
                    </a:lnTo>
                    <a:lnTo>
                      <a:pt x="0" y="1732"/>
                    </a:lnTo>
                    <a:lnTo>
                      <a:pt x="3" y="1765"/>
                    </a:lnTo>
                    <a:lnTo>
                      <a:pt x="7" y="1797"/>
                    </a:lnTo>
                    <a:lnTo>
                      <a:pt x="13" y="1830"/>
                    </a:lnTo>
                    <a:lnTo>
                      <a:pt x="19" y="1861"/>
                    </a:lnTo>
                    <a:lnTo>
                      <a:pt x="27" y="1892"/>
                    </a:lnTo>
                    <a:lnTo>
                      <a:pt x="36" y="1922"/>
                    </a:lnTo>
                    <a:lnTo>
                      <a:pt x="48" y="1951"/>
                    </a:lnTo>
                    <a:lnTo>
                      <a:pt x="60" y="1981"/>
                    </a:lnTo>
                    <a:lnTo>
                      <a:pt x="74" y="2008"/>
                    </a:lnTo>
                    <a:lnTo>
                      <a:pt x="89" y="2036"/>
                    </a:lnTo>
                    <a:lnTo>
                      <a:pt x="105" y="2062"/>
                    </a:lnTo>
                    <a:lnTo>
                      <a:pt x="122" y="2087"/>
                    </a:lnTo>
                    <a:lnTo>
                      <a:pt x="141" y="2112"/>
                    </a:lnTo>
                    <a:lnTo>
                      <a:pt x="160" y="2135"/>
                    </a:lnTo>
                    <a:lnTo>
                      <a:pt x="181" y="2158"/>
                    </a:lnTo>
                    <a:lnTo>
                      <a:pt x="203" y="2180"/>
                    </a:lnTo>
                    <a:lnTo>
                      <a:pt x="225" y="2200"/>
                    </a:lnTo>
                    <a:lnTo>
                      <a:pt x="249" y="2219"/>
                    </a:lnTo>
                    <a:lnTo>
                      <a:pt x="273" y="2238"/>
                    </a:lnTo>
                    <a:lnTo>
                      <a:pt x="299" y="2254"/>
                    </a:lnTo>
                    <a:lnTo>
                      <a:pt x="325" y="2270"/>
                    </a:lnTo>
                    <a:lnTo>
                      <a:pt x="353" y="2284"/>
                    </a:lnTo>
                    <a:lnTo>
                      <a:pt x="380" y="2297"/>
                    </a:lnTo>
                    <a:lnTo>
                      <a:pt x="410" y="2308"/>
                    </a:lnTo>
                    <a:lnTo>
                      <a:pt x="439" y="2319"/>
                    </a:lnTo>
                    <a:lnTo>
                      <a:pt x="469" y="2328"/>
                    </a:lnTo>
                    <a:lnTo>
                      <a:pt x="499" y="2335"/>
                    </a:lnTo>
                    <a:lnTo>
                      <a:pt x="531" y="2340"/>
                    </a:lnTo>
                    <a:lnTo>
                      <a:pt x="563" y="2345"/>
                    </a:lnTo>
                    <a:lnTo>
                      <a:pt x="596" y="2347"/>
                    </a:lnTo>
                    <a:lnTo>
                      <a:pt x="629" y="2348"/>
                    </a:lnTo>
                    <a:lnTo>
                      <a:pt x="669" y="2347"/>
                    </a:lnTo>
                    <a:lnTo>
                      <a:pt x="708" y="2344"/>
                    </a:lnTo>
                    <a:lnTo>
                      <a:pt x="744" y="2339"/>
                    </a:lnTo>
                    <a:lnTo>
                      <a:pt x="779" y="2332"/>
                    </a:lnTo>
                    <a:lnTo>
                      <a:pt x="813" y="2323"/>
                    </a:lnTo>
                    <a:lnTo>
                      <a:pt x="846" y="2314"/>
                    </a:lnTo>
                    <a:lnTo>
                      <a:pt x="877" y="2302"/>
                    </a:lnTo>
                    <a:lnTo>
                      <a:pt x="908" y="2289"/>
                    </a:lnTo>
                    <a:lnTo>
                      <a:pt x="936" y="2274"/>
                    </a:lnTo>
                    <a:lnTo>
                      <a:pt x="964" y="2258"/>
                    </a:lnTo>
                    <a:lnTo>
                      <a:pt x="991" y="2241"/>
                    </a:lnTo>
                    <a:lnTo>
                      <a:pt x="1017" y="2223"/>
                    </a:lnTo>
                    <a:lnTo>
                      <a:pt x="1042" y="2203"/>
                    </a:lnTo>
                    <a:lnTo>
                      <a:pt x="1066" y="2184"/>
                    </a:lnTo>
                    <a:lnTo>
                      <a:pt x="1089" y="2164"/>
                    </a:lnTo>
                    <a:lnTo>
                      <a:pt x="1111" y="2142"/>
                    </a:lnTo>
                    <a:lnTo>
                      <a:pt x="1540" y="1699"/>
                    </a:lnTo>
                    <a:lnTo>
                      <a:pt x="1111" y="1256"/>
                    </a:lnTo>
                    <a:lnTo>
                      <a:pt x="1089" y="1235"/>
                    </a:lnTo>
                    <a:lnTo>
                      <a:pt x="1066" y="1214"/>
                    </a:lnTo>
                    <a:lnTo>
                      <a:pt x="1042" y="1194"/>
                    </a:lnTo>
                    <a:lnTo>
                      <a:pt x="1017" y="1174"/>
                    </a:lnTo>
                    <a:lnTo>
                      <a:pt x="991" y="1156"/>
                    </a:lnTo>
                    <a:lnTo>
                      <a:pt x="964" y="1140"/>
                    </a:lnTo>
                    <a:lnTo>
                      <a:pt x="936" y="1124"/>
                    </a:lnTo>
                    <a:lnTo>
                      <a:pt x="908" y="1109"/>
                    </a:lnTo>
                    <a:lnTo>
                      <a:pt x="877" y="1096"/>
                    </a:lnTo>
                    <a:lnTo>
                      <a:pt x="846" y="1084"/>
                    </a:lnTo>
                    <a:lnTo>
                      <a:pt x="813" y="1074"/>
                    </a:lnTo>
                    <a:lnTo>
                      <a:pt x="779" y="1066"/>
                    </a:lnTo>
                    <a:lnTo>
                      <a:pt x="744" y="1059"/>
                    </a:lnTo>
                    <a:lnTo>
                      <a:pt x="708" y="1053"/>
                    </a:lnTo>
                    <a:lnTo>
                      <a:pt x="669" y="1051"/>
                    </a:lnTo>
                    <a:lnTo>
                      <a:pt x="629" y="1050"/>
                    </a:lnTo>
                    <a:close/>
                    <a:moveTo>
                      <a:pt x="629" y="1327"/>
                    </a:moveTo>
                    <a:lnTo>
                      <a:pt x="651" y="1328"/>
                    </a:lnTo>
                    <a:lnTo>
                      <a:pt x="671" y="1329"/>
                    </a:lnTo>
                    <a:lnTo>
                      <a:pt x="691" y="1332"/>
                    </a:lnTo>
                    <a:lnTo>
                      <a:pt x="710" y="1334"/>
                    </a:lnTo>
                    <a:lnTo>
                      <a:pt x="728" y="1339"/>
                    </a:lnTo>
                    <a:lnTo>
                      <a:pt x="746" y="1343"/>
                    </a:lnTo>
                    <a:lnTo>
                      <a:pt x="764" y="1350"/>
                    </a:lnTo>
                    <a:lnTo>
                      <a:pt x="782" y="1357"/>
                    </a:lnTo>
                    <a:lnTo>
                      <a:pt x="799" y="1365"/>
                    </a:lnTo>
                    <a:lnTo>
                      <a:pt x="816" y="1374"/>
                    </a:lnTo>
                    <a:lnTo>
                      <a:pt x="833" y="1384"/>
                    </a:lnTo>
                    <a:lnTo>
                      <a:pt x="849" y="1396"/>
                    </a:lnTo>
                    <a:lnTo>
                      <a:pt x="866" y="1408"/>
                    </a:lnTo>
                    <a:lnTo>
                      <a:pt x="883" y="1422"/>
                    </a:lnTo>
                    <a:lnTo>
                      <a:pt x="900" y="1437"/>
                    </a:lnTo>
                    <a:lnTo>
                      <a:pt x="917" y="1453"/>
                    </a:lnTo>
                    <a:lnTo>
                      <a:pt x="1163" y="1699"/>
                    </a:lnTo>
                    <a:lnTo>
                      <a:pt x="918" y="1943"/>
                    </a:lnTo>
                    <a:lnTo>
                      <a:pt x="901" y="1959"/>
                    </a:lnTo>
                    <a:lnTo>
                      <a:pt x="884" y="1975"/>
                    </a:lnTo>
                    <a:lnTo>
                      <a:pt x="867" y="1989"/>
                    </a:lnTo>
                    <a:lnTo>
                      <a:pt x="850" y="2002"/>
                    </a:lnTo>
                    <a:lnTo>
                      <a:pt x="833" y="2013"/>
                    </a:lnTo>
                    <a:lnTo>
                      <a:pt x="816" y="2023"/>
                    </a:lnTo>
                    <a:lnTo>
                      <a:pt x="799" y="2033"/>
                    </a:lnTo>
                    <a:lnTo>
                      <a:pt x="782" y="2041"/>
                    </a:lnTo>
                    <a:lnTo>
                      <a:pt x="764" y="2048"/>
                    </a:lnTo>
                    <a:lnTo>
                      <a:pt x="746" y="2054"/>
                    </a:lnTo>
                    <a:lnTo>
                      <a:pt x="728" y="2060"/>
                    </a:lnTo>
                    <a:lnTo>
                      <a:pt x="710" y="2063"/>
                    </a:lnTo>
                    <a:lnTo>
                      <a:pt x="691" y="2067"/>
                    </a:lnTo>
                    <a:lnTo>
                      <a:pt x="671" y="2069"/>
                    </a:lnTo>
                    <a:lnTo>
                      <a:pt x="651" y="2070"/>
                    </a:lnTo>
                    <a:lnTo>
                      <a:pt x="629" y="2070"/>
                    </a:lnTo>
                    <a:lnTo>
                      <a:pt x="611" y="2070"/>
                    </a:lnTo>
                    <a:lnTo>
                      <a:pt x="593" y="2069"/>
                    </a:lnTo>
                    <a:lnTo>
                      <a:pt x="576" y="2067"/>
                    </a:lnTo>
                    <a:lnTo>
                      <a:pt x="557" y="2063"/>
                    </a:lnTo>
                    <a:lnTo>
                      <a:pt x="540" y="2059"/>
                    </a:lnTo>
                    <a:lnTo>
                      <a:pt x="523" y="2054"/>
                    </a:lnTo>
                    <a:lnTo>
                      <a:pt x="507" y="2048"/>
                    </a:lnTo>
                    <a:lnTo>
                      <a:pt x="490" y="2041"/>
                    </a:lnTo>
                    <a:lnTo>
                      <a:pt x="476" y="2035"/>
                    </a:lnTo>
                    <a:lnTo>
                      <a:pt x="460" y="2027"/>
                    </a:lnTo>
                    <a:lnTo>
                      <a:pt x="445" y="2017"/>
                    </a:lnTo>
                    <a:lnTo>
                      <a:pt x="431" y="2007"/>
                    </a:lnTo>
                    <a:lnTo>
                      <a:pt x="418" y="1997"/>
                    </a:lnTo>
                    <a:lnTo>
                      <a:pt x="404" y="1987"/>
                    </a:lnTo>
                    <a:lnTo>
                      <a:pt x="391" y="1975"/>
                    </a:lnTo>
                    <a:lnTo>
                      <a:pt x="379" y="1963"/>
                    </a:lnTo>
                    <a:lnTo>
                      <a:pt x="367" y="1950"/>
                    </a:lnTo>
                    <a:lnTo>
                      <a:pt x="356" y="1936"/>
                    </a:lnTo>
                    <a:lnTo>
                      <a:pt x="346" y="1923"/>
                    </a:lnTo>
                    <a:lnTo>
                      <a:pt x="336" y="1908"/>
                    </a:lnTo>
                    <a:lnTo>
                      <a:pt x="327" y="1893"/>
                    </a:lnTo>
                    <a:lnTo>
                      <a:pt x="319" y="1877"/>
                    </a:lnTo>
                    <a:lnTo>
                      <a:pt x="311" y="1861"/>
                    </a:lnTo>
                    <a:lnTo>
                      <a:pt x="304" y="1845"/>
                    </a:lnTo>
                    <a:lnTo>
                      <a:pt x="298" y="1828"/>
                    </a:lnTo>
                    <a:lnTo>
                      <a:pt x="292" y="1811"/>
                    </a:lnTo>
                    <a:lnTo>
                      <a:pt x="288" y="1793"/>
                    </a:lnTo>
                    <a:lnTo>
                      <a:pt x="283" y="1774"/>
                    </a:lnTo>
                    <a:lnTo>
                      <a:pt x="280" y="1756"/>
                    </a:lnTo>
                    <a:lnTo>
                      <a:pt x="279" y="1738"/>
                    </a:lnTo>
                    <a:lnTo>
                      <a:pt x="276" y="1719"/>
                    </a:lnTo>
                    <a:lnTo>
                      <a:pt x="276" y="1699"/>
                    </a:lnTo>
                    <a:lnTo>
                      <a:pt x="276" y="1680"/>
                    </a:lnTo>
                    <a:lnTo>
                      <a:pt x="279" y="1660"/>
                    </a:lnTo>
                    <a:lnTo>
                      <a:pt x="280" y="1642"/>
                    </a:lnTo>
                    <a:lnTo>
                      <a:pt x="283" y="1623"/>
                    </a:lnTo>
                    <a:lnTo>
                      <a:pt x="288" y="1606"/>
                    </a:lnTo>
                    <a:lnTo>
                      <a:pt x="292" y="1587"/>
                    </a:lnTo>
                    <a:lnTo>
                      <a:pt x="298" y="1570"/>
                    </a:lnTo>
                    <a:lnTo>
                      <a:pt x="304" y="1553"/>
                    </a:lnTo>
                    <a:lnTo>
                      <a:pt x="311" y="1536"/>
                    </a:lnTo>
                    <a:lnTo>
                      <a:pt x="319" y="1520"/>
                    </a:lnTo>
                    <a:lnTo>
                      <a:pt x="327" y="1505"/>
                    </a:lnTo>
                    <a:lnTo>
                      <a:pt x="336" y="1490"/>
                    </a:lnTo>
                    <a:lnTo>
                      <a:pt x="346" y="1476"/>
                    </a:lnTo>
                    <a:lnTo>
                      <a:pt x="356" y="1462"/>
                    </a:lnTo>
                    <a:lnTo>
                      <a:pt x="367" y="1448"/>
                    </a:lnTo>
                    <a:lnTo>
                      <a:pt x="379" y="1436"/>
                    </a:lnTo>
                    <a:lnTo>
                      <a:pt x="391" y="1423"/>
                    </a:lnTo>
                    <a:lnTo>
                      <a:pt x="404" y="1412"/>
                    </a:lnTo>
                    <a:lnTo>
                      <a:pt x="418" y="1400"/>
                    </a:lnTo>
                    <a:lnTo>
                      <a:pt x="431" y="1390"/>
                    </a:lnTo>
                    <a:lnTo>
                      <a:pt x="445" y="1381"/>
                    </a:lnTo>
                    <a:lnTo>
                      <a:pt x="460" y="1372"/>
                    </a:lnTo>
                    <a:lnTo>
                      <a:pt x="476" y="1364"/>
                    </a:lnTo>
                    <a:lnTo>
                      <a:pt x="490" y="1356"/>
                    </a:lnTo>
                    <a:lnTo>
                      <a:pt x="507" y="1350"/>
                    </a:lnTo>
                    <a:lnTo>
                      <a:pt x="523" y="1344"/>
                    </a:lnTo>
                    <a:lnTo>
                      <a:pt x="540" y="1339"/>
                    </a:lnTo>
                    <a:lnTo>
                      <a:pt x="557" y="1335"/>
                    </a:lnTo>
                    <a:lnTo>
                      <a:pt x="576" y="1332"/>
                    </a:lnTo>
                    <a:lnTo>
                      <a:pt x="593" y="1329"/>
                    </a:lnTo>
                    <a:lnTo>
                      <a:pt x="611" y="1328"/>
                    </a:lnTo>
                    <a:lnTo>
                      <a:pt x="629" y="1327"/>
                    </a:lnTo>
                    <a:close/>
                    <a:moveTo>
                      <a:pt x="2756" y="1327"/>
                    </a:moveTo>
                    <a:lnTo>
                      <a:pt x="2775" y="1328"/>
                    </a:lnTo>
                    <a:lnTo>
                      <a:pt x="2793" y="1329"/>
                    </a:lnTo>
                    <a:lnTo>
                      <a:pt x="2811" y="1332"/>
                    </a:lnTo>
                    <a:lnTo>
                      <a:pt x="2828" y="1335"/>
                    </a:lnTo>
                    <a:lnTo>
                      <a:pt x="2845" y="1339"/>
                    </a:lnTo>
                    <a:lnTo>
                      <a:pt x="2862" y="1344"/>
                    </a:lnTo>
                    <a:lnTo>
                      <a:pt x="2879" y="1350"/>
                    </a:lnTo>
                    <a:lnTo>
                      <a:pt x="2895" y="1356"/>
                    </a:lnTo>
                    <a:lnTo>
                      <a:pt x="2911" y="1364"/>
                    </a:lnTo>
                    <a:lnTo>
                      <a:pt x="2926" y="1372"/>
                    </a:lnTo>
                    <a:lnTo>
                      <a:pt x="2941" y="1381"/>
                    </a:lnTo>
                    <a:lnTo>
                      <a:pt x="2955" y="1390"/>
                    </a:lnTo>
                    <a:lnTo>
                      <a:pt x="2969" y="1400"/>
                    </a:lnTo>
                    <a:lnTo>
                      <a:pt x="2983" y="1412"/>
                    </a:lnTo>
                    <a:lnTo>
                      <a:pt x="2995" y="1423"/>
                    </a:lnTo>
                    <a:lnTo>
                      <a:pt x="3007" y="1436"/>
                    </a:lnTo>
                    <a:lnTo>
                      <a:pt x="3019" y="1448"/>
                    </a:lnTo>
                    <a:lnTo>
                      <a:pt x="3029" y="1462"/>
                    </a:lnTo>
                    <a:lnTo>
                      <a:pt x="3040" y="1476"/>
                    </a:lnTo>
                    <a:lnTo>
                      <a:pt x="3050" y="1490"/>
                    </a:lnTo>
                    <a:lnTo>
                      <a:pt x="3059" y="1505"/>
                    </a:lnTo>
                    <a:lnTo>
                      <a:pt x="3067" y="1520"/>
                    </a:lnTo>
                    <a:lnTo>
                      <a:pt x="3075" y="1536"/>
                    </a:lnTo>
                    <a:lnTo>
                      <a:pt x="3082" y="1553"/>
                    </a:lnTo>
                    <a:lnTo>
                      <a:pt x="3089" y="1570"/>
                    </a:lnTo>
                    <a:lnTo>
                      <a:pt x="3094" y="1587"/>
                    </a:lnTo>
                    <a:lnTo>
                      <a:pt x="3099" y="1606"/>
                    </a:lnTo>
                    <a:lnTo>
                      <a:pt x="3102" y="1623"/>
                    </a:lnTo>
                    <a:lnTo>
                      <a:pt x="3106" y="1642"/>
                    </a:lnTo>
                    <a:lnTo>
                      <a:pt x="3108" y="1660"/>
                    </a:lnTo>
                    <a:lnTo>
                      <a:pt x="3109" y="1680"/>
                    </a:lnTo>
                    <a:lnTo>
                      <a:pt x="3109" y="1699"/>
                    </a:lnTo>
                    <a:lnTo>
                      <a:pt x="3109" y="1719"/>
                    </a:lnTo>
                    <a:lnTo>
                      <a:pt x="3108" y="1738"/>
                    </a:lnTo>
                    <a:lnTo>
                      <a:pt x="3106" y="1756"/>
                    </a:lnTo>
                    <a:lnTo>
                      <a:pt x="3102" y="1774"/>
                    </a:lnTo>
                    <a:lnTo>
                      <a:pt x="3099" y="1793"/>
                    </a:lnTo>
                    <a:lnTo>
                      <a:pt x="3094" y="1811"/>
                    </a:lnTo>
                    <a:lnTo>
                      <a:pt x="3089" y="1828"/>
                    </a:lnTo>
                    <a:lnTo>
                      <a:pt x="3082" y="1845"/>
                    </a:lnTo>
                    <a:lnTo>
                      <a:pt x="3075" y="1861"/>
                    </a:lnTo>
                    <a:lnTo>
                      <a:pt x="3067" y="1877"/>
                    </a:lnTo>
                    <a:lnTo>
                      <a:pt x="3059" y="1893"/>
                    </a:lnTo>
                    <a:lnTo>
                      <a:pt x="3050" y="1908"/>
                    </a:lnTo>
                    <a:lnTo>
                      <a:pt x="3040" y="1923"/>
                    </a:lnTo>
                    <a:lnTo>
                      <a:pt x="3029" y="1936"/>
                    </a:lnTo>
                    <a:lnTo>
                      <a:pt x="3019" y="1950"/>
                    </a:lnTo>
                    <a:lnTo>
                      <a:pt x="3007" y="1963"/>
                    </a:lnTo>
                    <a:lnTo>
                      <a:pt x="2995" y="1975"/>
                    </a:lnTo>
                    <a:lnTo>
                      <a:pt x="2983" y="1987"/>
                    </a:lnTo>
                    <a:lnTo>
                      <a:pt x="2969" y="1997"/>
                    </a:lnTo>
                    <a:lnTo>
                      <a:pt x="2955" y="2007"/>
                    </a:lnTo>
                    <a:lnTo>
                      <a:pt x="2941" y="2017"/>
                    </a:lnTo>
                    <a:lnTo>
                      <a:pt x="2926" y="2027"/>
                    </a:lnTo>
                    <a:lnTo>
                      <a:pt x="2911" y="2035"/>
                    </a:lnTo>
                    <a:lnTo>
                      <a:pt x="2895" y="2041"/>
                    </a:lnTo>
                    <a:lnTo>
                      <a:pt x="2879" y="2048"/>
                    </a:lnTo>
                    <a:lnTo>
                      <a:pt x="2862" y="2054"/>
                    </a:lnTo>
                    <a:lnTo>
                      <a:pt x="2845" y="2059"/>
                    </a:lnTo>
                    <a:lnTo>
                      <a:pt x="2828" y="2063"/>
                    </a:lnTo>
                    <a:lnTo>
                      <a:pt x="2811" y="2067"/>
                    </a:lnTo>
                    <a:lnTo>
                      <a:pt x="2793" y="2069"/>
                    </a:lnTo>
                    <a:lnTo>
                      <a:pt x="2775" y="2070"/>
                    </a:lnTo>
                    <a:lnTo>
                      <a:pt x="2756" y="2070"/>
                    </a:lnTo>
                    <a:lnTo>
                      <a:pt x="2735" y="2070"/>
                    </a:lnTo>
                    <a:lnTo>
                      <a:pt x="2715" y="2069"/>
                    </a:lnTo>
                    <a:lnTo>
                      <a:pt x="2695" y="2067"/>
                    </a:lnTo>
                    <a:lnTo>
                      <a:pt x="2676" y="2063"/>
                    </a:lnTo>
                    <a:lnTo>
                      <a:pt x="2657" y="2060"/>
                    </a:lnTo>
                    <a:lnTo>
                      <a:pt x="2639" y="2054"/>
                    </a:lnTo>
                    <a:lnTo>
                      <a:pt x="2622" y="2048"/>
                    </a:lnTo>
                    <a:lnTo>
                      <a:pt x="2604" y="2041"/>
                    </a:lnTo>
                    <a:lnTo>
                      <a:pt x="2587" y="2033"/>
                    </a:lnTo>
                    <a:lnTo>
                      <a:pt x="2570" y="2024"/>
                    </a:lnTo>
                    <a:lnTo>
                      <a:pt x="2554" y="2014"/>
                    </a:lnTo>
                    <a:lnTo>
                      <a:pt x="2537" y="2003"/>
                    </a:lnTo>
                    <a:lnTo>
                      <a:pt x="2520" y="1990"/>
                    </a:lnTo>
                    <a:lnTo>
                      <a:pt x="2504" y="1975"/>
                    </a:lnTo>
                    <a:lnTo>
                      <a:pt x="2487" y="1960"/>
                    </a:lnTo>
                    <a:lnTo>
                      <a:pt x="2470" y="1944"/>
                    </a:lnTo>
                    <a:lnTo>
                      <a:pt x="2223" y="1699"/>
                    </a:lnTo>
                    <a:lnTo>
                      <a:pt x="2467" y="1455"/>
                    </a:lnTo>
                    <a:lnTo>
                      <a:pt x="2486" y="1438"/>
                    </a:lnTo>
                    <a:lnTo>
                      <a:pt x="2503" y="1423"/>
                    </a:lnTo>
                    <a:lnTo>
                      <a:pt x="2520" y="1409"/>
                    </a:lnTo>
                    <a:lnTo>
                      <a:pt x="2536" y="1396"/>
                    </a:lnTo>
                    <a:lnTo>
                      <a:pt x="2553" y="1384"/>
                    </a:lnTo>
                    <a:lnTo>
                      <a:pt x="2570" y="1374"/>
                    </a:lnTo>
                    <a:lnTo>
                      <a:pt x="2587" y="1365"/>
                    </a:lnTo>
                    <a:lnTo>
                      <a:pt x="2604" y="1357"/>
                    </a:lnTo>
                    <a:lnTo>
                      <a:pt x="2621" y="1350"/>
                    </a:lnTo>
                    <a:lnTo>
                      <a:pt x="2639" y="1343"/>
                    </a:lnTo>
                    <a:lnTo>
                      <a:pt x="2657" y="1339"/>
                    </a:lnTo>
                    <a:lnTo>
                      <a:pt x="2676" y="1334"/>
                    </a:lnTo>
                    <a:lnTo>
                      <a:pt x="2695" y="1332"/>
                    </a:lnTo>
                    <a:lnTo>
                      <a:pt x="2715" y="1329"/>
                    </a:lnTo>
                    <a:lnTo>
                      <a:pt x="2735" y="1328"/>
                    </a:lnTo>
                    <a:lnTo>
                      <a:pt x="2756" y="1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63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6"/>
              <p:cNvSpPr>
                <a:spLocks noChangeAspect="1" noEditPoints="1"/>
              </p:cNvSpPr>
              <p:nvPr userDrawn="1"/>
            </p:nvSpPr>
            <p:spPr bwMode="auto">
              <a:xfrm>
                <a:off x="4572345" y="5747109"/>
                <a:ext cx="317430" cy="318069"/>
              </a:xfrm>
              <a:custGeom>
                <a:avLst/>
                <a:gdLst>
                  <a:gd name="T0" fmla="*/ 3407 w 3472"/>
                  <a:gd name="T1" fmla="*/ 1263 h 3480"/>
                  <a:gd name="T2" fmla="*/ 3209 w 3472"/>
                  <a:gd name="T3" fmla="*/ 818 h 3480"/>
                  <a:gd name="T4" fmla="*/ 2920 w 3472"/>
                  <a:gd name="T5" fmla="*/ 600 h 3480"/>
                  <a:gd name="T6" fmla="*/ 2609 w 3472"/>
                  <a:gd name="T7" fmla="*/ 834 h 3480"/>
                  <a:gd name="T8" fmla="*/ 2247 w 3472"/>
                  <a:gd name="T9" fmla="*/ 971 h 3480"/>
                  <a:gd name="T10" fmla="*/ 1817 w 3472"/>
                  <a:gd name="T11" fmla="*/ 999 h 3480"/>
                  <a:gd name="T12" fmla="*/ 1379 w 3472"/>
                  <a:gd name="T13" fmla="*/ 867 h 3480"/>
                  <a:gd name="T14" fmla="*/ 1002 w 3472"/>
                  <a:gd name="T15" fmla="*/ 601 h 3480"/>
                  <a:gd name="T16" fmla="*/ 1363 w 3472"/>
                  <a:gd name="T17" fmla="*/ 282 h 3480"/>
                  <a:gd name="T18" fmla="*/ 1741 w 3472"/>
                  <a:gd name="T19" fmla="*/ 0 h 3480"/>
                  <a:gd name="T20" fmla="*/ 1289 w 3472"/>
                  <a:gd name="T21" fmla="*/ 57 h 3480"/>
                  <a:gd name="T22" fmla="*/ 742 w 3472"/>
                  <a:gd name="T23" fmla="*/ 315 h 3480"/>
                  <a:gd name="T24" fmla="*/ 314 w 3472"/>
                  <a:gd name="T25" fmla="*/ 743 h 3480"/>
                  <a:gd name="T26" fmla="*/ 83 w 3472"/>
                  <a:gd name="T27" fmla="*/ 1213 h 3480"/>
                  <a:gd name="T28" fmla="*/ 5 w 3472"/>
                  <a:gd name="T29" fmla="*/ 1612 h 3480"/>
                  <a:gd name="T30" fmla="*/ 23 w 3472"/>
                  <a:gd name="T31" fmla="*/ 2019 h 3480"/>
                  <a:gd name="T32" fmla="*/ 143 w 3472"/>
                  <a:gd name="T33" fmla="*/ 2428 h 3480"/>
                  <a:gd name="T34" fmla="*/ 362 w 3472"/>
                  <a:gd name="T35" fmla="*/ 2798 h 3480"/>
                  <a:gd name="T36" fmla="*/ 644 w 3472"/>
                  <a:gd name="T37" fmla="*/ 3051 h 3480"/>
                  <a:gd name="T38" fmla="*/ 925 w 3472"/>
                  <a:gd name="T39" fmla="*/ 2852 h 3480"/>
                  <a:gd name="T40" fmla="*/ 1443 w 3472"/>
                  <a:gd name="T41" fmla="*/ 2818 h 3480"/>
                  <a:gd name="T42" fmla="*/ 1813 w 3472"/>
                  <a:gd name="T43" fmla="*/ 2640 h 3480"/>
                  <a:gd name="T44" fmla="*/ 1958 w 3472"/>
                  <a:gd name="T45" fmla="*/ 2444 h 3480"/>
                  <a:gd name="T46" fmla="*/ 1984 w 3472"/>
                  <a:gd name="T47" fmla="*/ 2176 h 3480"/>
                  <a:gd name="T48" fmla="*/ 1884 w 3472"/>
                  <a:gd name="T49" fmla="*/ 2009 h 3480"/>
                  <a:gd name="T50" fmla="*/ 1558 w 3472"/>
                  <a:gd name="T51" fmla="*/ 1875 h 3480"/>
                  <a:gd name="T52" fmla="*/ 1235 w 3472"/>
                  <a:gd name="T53" fmla="*/ 1905 h 3480"/>
                  <a:gd name="T54" fmla="*/ 863 w 3472"/>
                  <a:gd name="T55" fmla="*/ 1860 h 3480"/>
                  <a:gd name="T56" fmla="*/ 1043 w 3472"/>
                  <a:gd name="T57" fmla="*/ 970 h 3480"/>
                  <a:gd name="T58" fmla="*/ 1525 w 3472"/>
                  <a:gd name="T59" fmla="*/ 1317 h 3480"/>
                  <a:gd name="T60" fmla="*/ 1806 w 3472"/>
                  <a:gd name="T61" fmla="*/ 1449 h 3480"/>
                  <a:gd name="T62" fmla="*/ 2336 w 3472"/>
                  <a:gd name="T63" fmla="*/ 1505 h 3480"/>
                  <a:gd name="T64" fmla="*/ 2663 w 3472"/>
                  <a:gd name="T65" fmla="*/ 1760 h 3480"/>
                  <a:gd name="T66" fmla="*/ 2770 w 3472"/>
                  <a:gd name="T67" fmla="*/ 2005 h 3480"/>
                  <a:gd name="T68" fmla="*/ 2780 w 3472"/>
                  <a:gd name="T69" fmla="*/ 2290 h 3480"/>
                  <a:gd name="T70" fmla="*/ 2697 w 3472"/>
                  <a:gd name="T71" fmla="*/ 2565 h 3480"/>
                  <a:gd name="T72" fmla="*/ 2503 w 3472"/>
                  <a:gd name="T73" fmla="*/ 2850 h 3480"/>
                  <a:gd name="T74" fmla="*/ 2234 w 3472"/>
                  <a:gd name="T75" fmla="*/ 3075 h 3480"/>
                  <a:gd name="T76" fmla="*/ 1845 w 3472"/>
                  <a:gd name="T77" fmla="*/ 3248 h 3480"/>
                  <a:gd name="T78" fmla="*/ 1203 w 3472"/>
                  <a:gd name="T79" fmla="*/ 3370 h 3480"/>
                  <a:gd name="T80" fmla="*/ 1804 w 3472"/>
                  <a:gd name="T81" fmla="*/ 3478 h 3480"/>
                  <a:gd name="T82" fmla="*/ 2505 w 3472"/>
                  <a:gd name="T83" fmla="*/ 3296 h 3480"/>
                  <a:gd name="T84" fmla="*/ 3041 w 3472"/>
                  <a:gd name="T85" fmla="*/ 2885 h 3480"/>
                  <a:gd name="T86" fmla="*/ 3328 w 3472"/>
                  <a:gd name="T87" fmla="*/ 2439 h 3480"/>
                  <a:gd name="T88" fmla="*/ 3465 w 3472"/>
                  <a:gd name="T89" fmla="*/ 1928 h 3480"/>
                  <a:gd name="T90" fmla="*/ 1324 w 3472"/>
                  <a:gd name="T91" fmla="*/ 553 h 3480"/>
                  <a:gd name="T92" fmla="*/ 1726 w 3472"/>
                  <a:gd name="T93" fmla="*/ 495 h 3480"/>
                  <a:gd name="T94" fmla="*/ 2400 w 3472"/>
                  <a:gd name="T95" fmla="*/ 324 h 3480"/>
                  <a:gd name="T96" fmla="*/ 2795 w 3472"/>
                  <a:gd name="T97" fmla="*/ 173 h 3480"/>
                  <a:gd name="T98" fmla="*/ 2638 w 3472"/>
                  <a:gd name="T99" fmla="*/ 99 h 3480"/>
                  <a:gd name="T100" fmla="*/ 1856 w 3472"/>
                  <a:gd name="T101" fmla="*/ 265 h 3480"/>
                  <a:gd name="T102" fmla="*/ 1597 w 3472"/>
                  <a:gd name="T103" fmla="*/ 540 h 3480"/>
                  <a:gd name="T104" fmla="*/ 1449 w 3472"/>
                  <a:gd name="T105" fmla="*/ 655 h 3480"/>
                  <a:gd name="T106" fmla="*/ 1822 w 3472"/>
                  <a:gd name="T107" fmla="*/ 777 h 3480"/>
                  <a:gd name="T108" fmla="*/ 2223 w 3472"/>
                  <a:gd name="T109" fmla="*/ 751 h 3480"/>
                  <a:gd name="T110" fmla="*/ 2548 w 3472"/>
                  <a:gd name="T111" fmla="*/ 617 h 3480"/>
                  <a:gd name="T112" fmla="*/ 2797 w 3472"/>
                  <a:gd name="T113" fmla="*/ 407 h 3480"/>
                  <a:gd name="T114" fmla="*/ 2972 w 3472"/>
                  <a:gd name="T115" fmla="*/ 129 h 3480"/>
                  <a:gd name="T116" fmla="*/ 2644 w 3472"/>
                  <a:gd name="T117" fmla="*/ 259 h 3480"/>
                  <a:gd name="T118" fmla="*/ 2090 w 3472"/>
                  <a:gd name="T119" fmla="*/ 440 h 3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72" h="3480">
                    <a:moveTo>
                      <a:pt x="3471" y="1706"/>
                    </a:moveTo>
                    <a:lnTo>
                      <a:pt x="3469" y="1665"/>
                    </a:lnTo>
                    <a:lnTo>
                      <a:pt x="3468" y="1625"/>
                    </a:lnTo>
                    <a:lnTo>
                      <a:pt x="3465" y="1584"/>
                    </a:lnTo>
                    <a:lnTo>
                      <a:pt x="3461" y="1542"/>
                    </a:lnTo>
                    <a:lnTo>
                      <a:pt x="3457" y="1503"/>
                    </a:lnTo>
                    <a:lnTo>
                      <a:pt x="3451" y="1461"/>
                    </a:lnTo>
                    <a:lnTo>
                      <a:pt x="3444" y="1422"/>
                    </a:lnTo>
                    <a:lnTo>
                      <a:pt x="3436" y="1382"/>
                    </a:lnTo>
                    <a:lnTo>
                      <a:pt x="3427" y="1342"/>
                    </a:lnTo>
                    <a:lnTo>
                      <a:pt x="3418" y="1303"/>
                    </a:lnTo>
                    <a:lnTo>
                      <a:pt x="3407" y="1263"/>
                    </a:lnTo>
                    <a:lnTo>
                      <a:pt x="3396" y="1224"/>
                    </a:lnTo>
                    <a:lnTo>
                      <a:pt x="3383" y="1185"/>
                    </a:lnTo>
                    <a:lnTo>
                      <a:pt x="3369" y="1148"/>
                    </a:lnTo>
                    <a:lnTo>
                      <a:pt x="3356" y="1109"/>
                    </a:lnTo>
                    <a:lnTo>
                      <a:pt x="3340" y="1071"/>
                    </a:lnTo>
                    <a:lnTo>
                      <a:pt x="3324" y="1034"/>
                    </a:lnTo>
                    <a:lnTo>
                      <a:pt x="3307" y="997"/>
                    </a:lnTo>
                    <a:lnTo>
                      <a:pt x="3289" y="961"/>
                    </a:lnTo>
                    <a:lnTo>
                      <a:pt x="3270" y="924"/>
                    </a:lnTo>
                    <a:lnTo>
                      <a:pt x="3251" y="889"/>
                    </a:lnTo>
                    <a:lnTo>
                      <a:pt x="3231" y="853"/>
                    </a:lnTo>
                    <a:lnTo>
                      <a:pt x="3209" y="818"/>
                    </a:lnTo>
                    <a:lnTo>
                      <a:pt x="3187" y="784"/>
                    </a:lnTo>
                    <a:lnTo>
                      <a:pt x="3165" y="751"/>
                    </a:lnTo>
                    <a:lnTo>
                      <a:pt x="3142" y="716"/>
                    </a:lnTo>
                    <a:lnTo>
                      <a:pt x="3117" y="683"/>
                    </a:lnTo>
                    <a:lnTo>
                      <a:pt x="3092" y="651"/>
                    </a:lnTo>
                    <a:lnTo>
                      <a:pt x="3067" y="619"/>
                    </a:lnTo>
                    <a:lnTo>
                      <a:pt x="3041" y="589"/>
                    </a:lnTo>
                    <a:lnTo>
                      <a:pt x="3013" y="558"/>
                    </a:lnTo>
                    <a:lnTo>
                      <a:pt x="2986" y="528"/>
                    </a:lnTo>
                    <a:lnTo>
                      <a:pt x="2964" y="552"/>
                    </a:lnTo>
                    <a:lnTo>
                      <a:pt x="2943" y="576"/>
                    </a:lnTo>
                    <a:lnTo>
                      <a:pt x="2920" y="600"/>
                    </a:lnTo>
                    <a:lnTo>
                      <a:pt x="2897" y="623"/>
                    </a:lnTo>
                    <a:lnTo>
                      <a:pt x="2873" y="645"/>
                    </a:lnTo>
                    <a:lnTo>
                      <a:pt x="2849" y="666"/>
                    </a:lnTo>
                    <a:lnTo>
                      <a:pt x="2824" y="688"/>
                    </a:lnTo>
                    <a:lnTo>
                      <a:pt x="2799" y="708"/>
                    </a:lnTo>
                    <a:lnTo>
                      <a:pt x="2773" y="728"/>
                    </a:lnTo>
                    <a:lnTo>
                      <a:pt x="2747" y="747"/>
                    </a:lnTo>
                    <a:lnTo>
                      <a:pt x="2721" y="765"/>
                    </a:lnTo>
                    <a:lnTo>
                      <a:pt x="2694" y="784"/>
                    </a:lnTo>
                    <a:lnTo>
                      <a:pt x="2666" y="801"/>
                    </a:lnTo>
                    <a:lnTo>
                      <a:pt x="2638" y="818"/>
                    </a:lnTo>
                    <a:lnTo>
                      <a:pt x="2609" y="834"/>
                    </a:lnTo>
                    <a:lnTo>
                      <a:pt x="2581" y="850"/>
                    </a:lnTo>
                    <a:lnTo>
                      <a:pt x="2553" y="865"/>
                    </a:lnTo>
                    <a:lnTo>
                      <a:pt x="2523" y="878"/>
                    </a:lnTo>
                    <a:lnTo>
                      <a:pt x="2493" y="891"/>
                    </a:lnTo>
                    <a:lnTo>
                      <a:pt x="2464" y="904"/>
                    </a:lnTo>
                    <a:lnTo>
                      <a:pt x="2433" y="916"/>
                    </a:lnTo>
                    <a:lnTo>
                      <a:pt x="2402" y="926"/>
                    </a:lnTo>
                    <a:lnTo>
                      <a:pt x="2372" y="937"/>
                    </a:lnTo>
                    <a:lnTo>
                      <a:pt x="2341" y="947"/>
                    </a:lnTo>
                    <a:lnTo>
                      <a:pt x="2310" y="955"/>
                    </a:lnTo>
                    <a:lnTo>
                      <a:pt x="2278" y="963"/>
                    </a:lnTo>
                    <a:lnTo>
                      <a:pt x="2247" y="971"/>
                    </a:lnTo>
                    <a:lnTo>
                      <a:pt x="2215" y="977"/>
                    </a:lnTo>
                    <a:lnTo>
                      <a:pt x="2183" y="982"/>
                    </a:lnTo>
                    <a:lnTo>
                      <a:pt x="2151" y="987"/>
                    </a:lnTo>
                    <a:lnTo>
                      <a:pt x="2118" y="991"/>
                    </a:lnTo>
                    <a:lnTo>
                      <a:pt x="2086" y="994"/>
                    </a:lnTo>
                    <a:lnTo>
                      <a:pt x="2047" y="999"/>
                    </a:lnTo>
                    <a:lnTo>
                      <a:pt x="2009" y="1003"/>
                    </a:lnTo>
                    <a:lnTo>
                      <a:pt x="1970" y="1005"/>
                    </a:lnTo>
                    <a:lnTo>
                      <a:pt x="1931" y="1005"/>
                    </a:lnTo>
                    <a:lnTo>
                      <a:pt x="1894" y="1005"/>
                    </a:lnTo>
                    <a:lnTo>
                      <a:pt x="1855" y="1003"/>
                    </a:lnTo>
                    <a:lnTo>
                      <a:pt x="1817" y="999"/>
                    </a:lnTo>
                    <a:lnTo>
                      <a:pt x="1779" y="995"/>
                    </a:lnTo>
                    <a:lnTo>
                      <a:pt x="1741" y="989"/>
                    </a:lnTo>
                    <a:lnTo>
                      <a:pt x="1704" y="981"/>
                    </a:lnTo>
                    <a:lnTo>
                      <a:pt x="1666" y="973"/>
                    </a:lnTo>
                    <a:lnTo>
                      <a:pt x="1630" y="964"/>
                    </a:lnTo>
                    <a:lnTo>
                      <a:pt x="1592" y="953"/>
                    </a:lnTo>
                    <a:lnTo>
                      <a:pt x="1556" y="941"/>
                    </a:lnTo>
                    <a:lnTo>
                      <a:pt x="1520" y="929"/>
                    </a:lnTo>
                    <a:lnTo>
                      <a:pt x="1484" y="915"/>
                    </a:lnTo>
                    <a:lnTo>
                      <a:pt x="1449" y="900"/>
                    </a:lnTo>
                    <a:lnTo>
                      <a:pt x="1414" y="884"/>
                    </a:lnTo>
                    <a:lnTo>
                      <a:pt x="1379" y="867"/>
                    </a:lnTo>
                    <a:lnTo>
                      <a:pt x="1344" y="849"/>
                    </a:lnTo>
                    <a:lnTo>
                      <a:pt x="1311" y="830"/>
                    </a:lnTo>
                    <a:lnTo>
                      <a:pt x="1277" y="811"/>
                    </a:lnTo>
                    <a:lnTo>
                      <a:pt x="1244" y="791"/>
                    </a:lnTo>
                    <a:lnTo>
                      <a:pt x="1212" y="770"/>
                    </a:lnTo>
                    <a:lnTo>
                      <a:pt x="1181" y="747"/>
                    </a:lnTo>
                    <a:lnTo>
                      <a:pt x="1150" y="724"/>
                    </a:lnTo>
                    <a:lnTo>
                      <a:pt x="1119" y="702"/>
                    </a:lnTo>
                    <a:lnTo>
                      <a:pt x="1088" y="678"/>
                    </a:lnTo>
                    <a:lnTo>
                      <a:pt x="1059" y="652"/>
                    </a:lnTo>
                    <a:lnTo>
                      <a:pt x="1030" y="627"/>
                    </a:lnTo>
                    <a:lnTo>
                      <a:pt x="1002" y="601"/>
                    </a:lnTo>
                    <a:lnTo>
                      <a:pt x="975" y="575"/>
                    </a:lnTo>
                    <a:lnTo>
                      <a:pt x="1000" y="551"/>
                    </a:lnTo>
                    <a:lnTo>
                      <a:pt x="1026" y="527"/>
                    </a:lnTo>
                    <a:lnTo>
                      <a:pt x="1052" y="504"/>
                    </a:lnTo>
                    <a:lnTo>
                      <a:pt x="1079" y="481"/>
                    </a:lnTo>
                    <a:lnTo>
                      <a:pt x="1106" y="460"/>
                    </a:lnTo>
                    <a:lnTo>
                      <a:pt x="1133" y="438"/>
                    </a:lnTo>
                    <a:lnTo>
                      <a:pt x="1161" y="417"/>
                    </a:lnTo>
                    <a:lnTo>
                      <a:pt x="1189" y="397"/>
                    </a:lnTo>
                    <a:lnTo>
                      <a:pt x="1245" y="357"/>
                    </a:lnTo>
                    <a:lnTo>
                      <a:pt x="1303" y="318"/>
                    </a:lnTo>
                    <a:lnTo>
                      <a:pt x="1363" y="282"/>
                    </a:lnTo>
                    <a:lnTo>
                      <a:pt x="1423" y="246"/>
                    </a:lnTo>
                    <a:lnTo>
                      <a:pt x="1484" y="212"/>
                    </a:lnTo>
                    <a:lnTo>
                      <a:pt x="1546" y="180"/>
                    </a:lnTo>
                    <a:lnTo>
                      <a:pt x="1608" y="148"/>
                    </a:lnTo>
                    <a:lnTo>
                      <a:pt x="1671" y="119"/>
                    </a:lnTo>
                    <a:lnTo>
                      <a:pt x="1735" y="89"/>
                    </a:lnTo>
                    <a:lnTo>
                      <a:pt x="1798" y="60"/>
                    </a:lnTo>
                    <a:lnTo>
                      <a:pt x="1862" y="33"/>
                    </a:lnTo>
                    <a:lnTo>
                      <a:pt x="1926" y="6"/>
                    </a:lnTo>
                    <a:lnTo>
                      <a:pt x="1852" y="2"/>
                    </a:lnTo>
                    <a:lnTo>
                      <a:pt x="1778" y="0"/>
                    </a:lnTo>
                    <a:lnTo>
                      <a:pt x="1741" y="0"/>
                    </a:lnTo>
                    <a:lnTo>
                      <a:pt x="1704" y="0"/>
                    </a:lnTo>
                    <a:lnTo>
                      <a:pt x="1668" y="1"/>
                    </a:lnTo>
                    <a:lnTo>
                      <a:pt x="1630" y="2"/>
                    </a:lnTo>
                    <a:lnTo>
                      <a:pt x="1594" y="4"/>
                    </a:lnTo>
                    <a:lnTo>
                      <a:pt x="1557" y="8"/>
                    </a:lnTo>
                    <a:lnTo>
                      <a:pt x="1520" y="11"/>
                    </a:lnTo>
                    <a:lnTo>
                      <a:pt x="1483" y="17"/>
                    </a:lnTo>
                    <a:lnTo>
                      <a:pt x="1447" y="23"/>
                    </a:lnTo>
                    <a:lnTo>
                      <a:pt x="1410" y="28"/>
                    </a:lnTo>
                    <a:lnTo>
                      <a:pt x="1374" y="36"/>
                    </a:lnTo>
                    <a:lnTo>
                      <a:pt x="1339" y="45"/>
                    </a:lnTo>
                    <a:lnTo>
                      <a:pt x="1289" y="57"/>
                    </a:lnTo>
                    <a:lnTo>
                      <a:pt x="1241" y="72"/>
                    </a:lnTo>
                    <a:lnTo>
                      <a:pt x="1192" y="87"/>
                    </a:lnTo>
                    <a:lnTo>
                      <a:pt x="1144" y="104"/>
                    </a:lnTo>
                    <a:lnTo>
                      <a:pt x="1096" y="122"/>
                    </a:lnTo>
                    <a:lnTo>
                      <a:pt x="1050" y="141"/>
                    </a:lnTo>
                    <a:lnTo>
                      <a:pt x="1004" y="162"/>
                    </a:lnTo>
                    <a:lnTo>
                      <a:pt x="959" y="184"/>
                    </a:lnTo>
                    <a:lnTo>
                      <a:pt x="913" y="208"/>
                    </a:lnTo>
                    <a:lnTo>
                      <a:pt x="870" y="233"/>
                    </a:lnTo>
                    <a:lnTo>
                      <a:pt x="826" y="259"/>
                    </a:lnTo>
                    <a:lnTo>
                      <a:pt x="784" y="286"/>
                    </a:lnTo>
                    <a:lnTo>
                      <a:pt x="742" y="315"/>
                    </a:lnTo>
                    <a:lnTo>
                      <a:pt x="701" y="344"/>
                    </a:lnTo>
                    <a:lnTo>
                      <a:pt x="661" y="375"/>
                    </a:lnTo>
                    <a:lnTo>
                      <a:pt x="621" y="407"/>
                    </a:lnTo>
                    <a:lnTo>
                      <a:pt x="582" y="440"/>
                    </a:lnTo>
                    <a:lnTo>
                      <a:pt x="546" y="474"/>
                    </a:lnTo>
                    <a:lnTo>
                      <a:pt x="509" y="510"/>
                    </a:lnTo>
                    <a:lnTo>
                      <a:pt x="474" y="546"/>
                    </a:lnTo>
                    <a:lnTo>
                      <a:pt x="439" y="584"/>
                    </a:lnTo>
                    <a:lnTo>
                      <a:pt x="406" y="622"/>
                    </a:lnTo>
                    <a:lnTo>
                      <a:pt x="374" y="662"/>
                    </a:lnTo>
                    <a:lnTo>
                      <a:pt x="343" y="702"/>
                    </a:lnTo>
                    <a:lnTo>
                      <a:pt x="314" y="743"/>
                    </a:lnTo>
                    <a:lnTo>
                      <a:pt x="285" y="785"/>
                    </a:lnTo>
                    <a:lnTo>
                      <a:pt x="258" y="827"/>
                    </a:lnTo>
                    <a:lnTo>
                      <a:pt x="232" y="870"/>
                    </a:lnTo>
                    <a:lnTo>
                      <a:pt x="207" y="915"/>
                    </a:lnTo>
                    <a:lnTo>
                      <a:pt x="184" y="961"/>
                    </a:lnTo>
                    <a:lnTo>
                      <a:pt x="162" y="1006"/>
                    </a:lnTo>
                    <a:lnTo>
                      <a:pt x="142" y="1053"/>
                    </a:lnTo>
                    <a:lnTo>
                      <a:pt x="129" y="1084"/>
                    </a:lnTo>
                    <a:lnTo>
                      <a:pt x="117" y="1116"/>
                    </a:lnTo>
                    <a:lnTo>
                      <a:pt x="104" y="1148"/>
                    </a:lnTo>
                    <a:lnTo>
                      <a:pt x="93" y="1180"/>
                    </a:lnTo>
                    <a:lnTo>
                      <a:pt x="83" y="1213"/>
                    </a:lnTo>
                    <a:lnTo>
                      <a:pt x="73" y="1245"/>
                    </a:lnTo>
                    <a:lnTo>
                      <a:pt x="64" y="1278"/>
                    </a:lnTo>
                    <a:lnTo>
                      <a:pt x="54" y="1311"/>
                    </a:lnTo>
                    <a:lnTo>
                      <a:pt x="46" y="1344"/>
                    </a:lnTo>
                    <a:lnTo>
                      <a:pt x="40" y="1377"/>
                    </a:lnTo>
                    <a:lnTo>
                      <a:pt x="33" y="1410"/>
                    </a:lnTo>
                    <a:lnTo>
                      <a:pt x="26" y="1443"/>
                    </a:lnTo>
                    <a:lnTo>
                      <a:pt x="21" y="1477"/>
                    </a:lnTo>
                    <a:lnTo>
                      <a:pt x="16" y="1511"/>
                    </a:lnTo>
                    <a:lnTo>
                      <a:pt x="12" y="1545"/>
                    </a:lnTo>
                    <a:lnTo>
                      <a:pt x="8" y="1579"/>
                    </a:lnTo>
                    <a:lnTo>
                      <a:pt x="5" y="1612"/>
                    </a:lnTo>
                    <a:lnTo>
                      <a:pt x="3" y="1646"/>
                    </a:lnTo>
                    <a:lnTo>
                      <a:pt x="1" y="1681"/>
                    </a:lnTo>
                    <a:lnTo>
                      <a:pt x="1" y="1715"/>
                    </a:lnTo>
                    <a:lnTo>
                      <a:pt x="0" y="1749"/>
                    </a:lnTo>
                    <a:lnTo>
                      <a:pt x="1" y="1782"/>
                    </a:lnTo>
                    <a:lnTo>
                      <a:pt x="2" y="1816"/>
                    </a:lnTo>
                    <a:lnTo>
                      <a:pt x="3" y="1851"/>
                    </a:lnTo>
                    <a:lnTo>
                      <a:pt x="5" y="1885"/>
                    </a:lnTo>
                    <a:lnTo>
                      <a:pt x="9" y="1918"/>
                    </a:lnTo>
                    <a:lnTo>
                      <a:pt x="12" y="1952"/>
                    </a:lnTo>
                    <a:lnTo>
                      <a:pt x="17" y="1986"/>
                    </a:lnTo>
                    <a:lnTo>
                      <a:pt x="23" y="2019"/>
                    </a:lnTo>
                    <a:lnTo>
                      <a:pt x="28" y="2052"/>
                    </a:lnTo>
                    <a:lnTo>
                      <a:pt x="35" y="2087"/>
                    </a:lnTo>
                    <a:lnTo>
                      <a:pt x="42" y="2120"/>
                    </a:lnTo>
                    <a:lnTo>
                      <a:pt x="51" y="2155"/>
                    </a:lnTo>
                    <a:lnTo>
                      <a:pt x="59" y="2189"/>
                    </a:lnTo>
                    <a:lnTo>
                      <a:pt x="69" y="2225"/>
                    </a:lnTo>
                    <a:lnTo>
                      <a:pt x="79" y="2259"/>
                    </a:lnTo>
                    <a:lnTo>
                      <a:pt x="91" y="2293"/>
                    </a:lnTo>
                    <a:lnTo>
                      <a:pt x="102" y="2327"/>
                    </a:lnTo>
                    <a:lnTo>
                      <a:pt x="116" y="2361"/>
                    </a:lnTo>
                    <a:lnTo>
                      <a:pt x="128" y="2395"/>
                    </a:lnTo>
                    <a:lnTo>
                      <a:pt x="143" y="2428"/>
                    </a:lnTo>
                    <a:lnTo>
                      <a:pt x="158" y="2460"/>
                    </a:lnTo>
                    <a:lnTo>
                      <a:pt x="173" y="2493"/>
                    </a:lnTo>
                    <a:lnTo>
                      <a:pt x="189" y="2525"/>
                    </a:lnTo>
                    <a:lnTo>
                      <a:pt x="206" y="2557"/>
                    </a:lnTo>
                    <a:lnTo>
                      <a:pt x="223" y="2589"/>
                    </a:lnTo>
                    <a:lnTo>
                      <a:pt x="241" y="2620"/>
                    </a:lnTo>
                    <a:lnTo>
                      <a:pt x="259" y="2650"/>
                    </a:lnTo>
                    <a:lnTo>
                      <a:pt x="279" y="2680"/>
                    </a:lnTo>
                    <a:lnTo>
                      <a:pt x="299" y="2711"/>
                    </a:lnTo>
                    <a:lnTo>
                      <a:pt x="318" y="2741"/>
                    </a:lnTo>
                    <a:lnTo>
                      <a:pt x="340" y="2769"/>
                    </a:lnTo>
                    <a:lnTo>
                      <a:pt x="362" y="2798"/>
                    </a:lnTo>
                    <a:lnTo>
                      <a:pt x="383" y="2826"/>
                    </a:lnTo>
                    <a:lnTo>
                      <a:pt x="406" y="2855"/>
                    </a:lnTo>
                    <a:lnTo>
                      <a:pt x="430" y="2882"/>
                    </a:lnTo>
                    <a:lnTo>
                      <a:pt x="454" y="2908"/>
                    </a:lnTo>
                    <a:lnTo>
                      <a:pt x="478" y="2936"/>
                    </a:lnTo>
                    <a:lnTo>
                      <a:pt x="503" y="2961"/>
                    </a:lnTo>
                    <a:lnTo>
                      <a:pt x="528" y="2987"/>
                    </a:lnTo>
                    <a:lnTo>
                      <a:pt x="554" y="3012"/>
                    </a:lnTo>
                    <a:lnTo>
                      <a:pt x="580" y="3036"/>
                    </a:lnTo>
                    <a:lnTo>
                      <a:pt x="606" y="3060"/>
                    </a:lnTo>
                    <a:lnTo>
                      <a:pt x="633" y="3084"/>
                    </a:lnTo>
                    <a:lnTo>
                      <a:pt x="644" y="3051"/>
                    </a:lnTo>
                    <a:lnTo>
                      <a:pt x="654" y="3017"/>
                    </a:lnTo>
                    <a:lnTo>
                      <a:pt x="663" y="2984"/>
                    </a:lnTo>
                    <a:lnTo>
                      <a:pt x="672" y="2949"/>
                    </a:lnTo>
                    <a:lnTo>
                      <a:pt x="681" y="2916"/>
                    </a:lnTo>
                    <a:lnTo>
                      <a:pt x="690" y="2883"/>
                    </a:lnTo>
                    <a:lnTo>
                      <a:pt x="699" y="2849"/>
                    </a:lnTo>
                    <a:lnTo>
                      <a:pt x="710" y="2816"/>
                    </a:lnTo>
                    <a:lnTo>
                      <a:pt x="752" y="2826"/>
                    </a:lnTo>
                    <a:lnTo>
                      <a:pt x="795" y="2835"/>
                    </a:lnTo>
                    <a:lnTo>
                      <a:pt x="838" y="2842"/>
                    </a:lnTo>
                    <a:lnTo>
                      <a:pt x="881" y="2848"/>
                    </a:lnTo>
                    <a:lnTo>
                      <a:pt x="925" y="2852"/>
                    </a:lnTo>
                    <a:lnTo>
                      <a:pt x="969" y="2856"/>
                    </a:lnTo>
                    <a:lnTo>
                      <a:pt x="1012" y="2858"/>
                    </a:lnTo>
                    <a:lnTo>
                      <a:pt x="1057" y="2859"/>
                    </a:lnTo>
                    <a:lnTo>
                      <a:pt x="1101" y="2859"/>
                    </a:lnTo>
                    <a:lnTo>
                      <a:pt x="1144" y="2857"/>
                    </a:lnTo>
                    <a:lnTo>
                      <a:pt x="1189" y="2855"/>
                    </a:lnTo>
                    <a:lnTo>
                      <a:pt x="1232" y="2851"/>
                    </a:lnTo>
                    <a:lnTo>
                      <a:pt x="1276" y="2847"/>
                    </a:lnTo>
                    <a:lnTo>
                      <a:pt x="1319" y="2841"/>
                    </a:lnTo>
                    <a:lnTo>
                      <a:pt x="1363" y="2834"/>
                    </a:lnTo>
                    <a:lnTo>
                      <a:pt x="1406" y="2826"/>
                    </a:lnTo>
                    <a:lnTo>
                      <a:pt x="1443" y="2818"/>
                    </a:lnTo>
                    <a:lnTo>
                      <a:pt x="1481" y="2808"/>
                    </a:lnTo>
                    <a:lnTo>
                      <a:pt x="1520" y="2796"/>
                    </a:lnTo>
                    <a:lnTo>
                      <a:pt x="1557" y="2784"/>
                    </a:lnTo>
                    <a:lnTo>
                      <a:pt x="1594" y="2770"/>
                    </a:lnTo>
                    <a:lnTo>
                      <a:pt x="1630" y="2755"/>
                    </a:lnTo>
                    <a:lnTo>
                      <a:pt x="1666" y="2738"/>
                    </a:lnTo>
                    <a:lnTo>
                      <a:pt x="1701" y="2719"/>
                    </a:lnTo>
                    <a:lnTo>
                      <a:pt x="1735" y="2698"/>
                    </a:lnTo>
                    <a:lnTo>
                      <a:pt x="1766" y="2677"/>
                    </a:lnTo>
                    <a:lnTo>
                      <a:pt x="1782" y="2665"/>
                    </a:lnTo>
                    <a:lnTo>
                      <a:pt x="1797" y="2653"/>
                    </a:lnTo>
                    <a:lnTo>
                      <a:pt x="1813" y="2640"/>
                    </a:lnTo>
                    <a:lnTo>
                      <a:pt x="1827" y="2628"/>
                    </a:lnTo>
                    <a:lnTo>
                      <a:pt x="1842" y="2614"/>
                    </a:lnTo>
                    <a:lnTo>
                      <a:pt x="1855" y="2599"/>
                    </a:lnTo>
                    <a:lnTo>
                      <a:pt x="1868" y="2585"/>
                    </a:lnTo>
                    <a:lnTo>
                      <a:pt x="1880" y="2571"/>
                    </a:lnTo>
                    <a:lnTo>
                      <a:pt x="1893" y="2555"/>
                    </a:lnTo>
                    <a:lnTo>
                      <a:pt x="1904" y="2539"/>
                    </a:lnTo>
                    <a:lnTo>
                      <a:pt x="1916" y="2521"/>
                    </a:lnTo>
                    <a:lnTo>
                      <a:pt x="1926" y="2505"/>
                    </a:lnTo>
                    <a:lnTo>
                      <a:pt x="1938" y="2485"/>
                    </a:lnTo>
                    <a:lnTo>
                      <a:pt x="1948" y="2466"/>
                    </a:lnTo>
                    <a:lnTo>
                      <a:pt x="1958" y="2444"/>
                    </a:lnTo>
                    <a:lnTo>
                      <a:pt x="1966" y="2423"/>
                    </a:lnTo>
                    <a:lnTo>
                      <a:pt x="1974" y="2402"/>
                    </a:lnTo>
                    <a:lnTo>
                      <a:pt x="1979" y="2380"/>
                    </a:lnTo>
                    <a:lnTo>
                      <a:pt x="1984" y="2357"/>
                    </a:lnTo>
                    <a:lnTo>
                      <a:pt x="1987" y="2335"/>
                    </a:lnTo>
                    <a:lnTo>
                      <a:pt x="1989" y="2313"/>
                    </a:lnTo>
                    <a:lnTo>
                      <a:pt x="1992" y="2290"/>
                    </a:lnTo>
                    <a:lnTo>
                      <a:pt x="1992" y="2267"/>
                    </a:lnTo>
                    <a:lnTo>
                      <a:pt x="1992" y="2244"/>
                    </a:lnTo>
                    <a:lnTo>
                      <a:pt x="1989" y="2221"/>
                    </a:lnTo>
                    <a:lnTo>
                      <a:pt x="1987" y="2199"/>
                    </a:lnTo>
                    <a:lnTo>
                      <a:pt x="1984" y="2176"/>
                    </a:lnTo>
                    <a:lnTo>
                      <a:pt x="1979" y="2154"/>
                    </a:lnTo>
                    <a:lnTo>
                      <a:pt x="1974" y="2138"/>
                    </a:lnTo>
                    <a:lnTo>
                      <a:pt x="1967" y="2123"/>
                    </a:lnTo>
                    <a:lnTo>
                      <a:pt x="1960" y="2110"/>
                    </a:lnTo>
                    <a:lnTo>
                      <a:pt x="1953" y="2095"/>
                    </a:lnTo>
                    <a:lnTo>
                      <a:pt x="1944" y="2082"/>
                    </a:lnTo>
                    <a:lnTo>
                      <a:pt x="1936" y="2068"/>
                    </a:lnTo>
                    <a:lnTo>
                      <a:pt x="1926" y="2056"/>
                    </a:lnTo>
                    <a:lnTo>
                      <a:pt x="1917" y="2043"/>
                    </a:lnTo>
                    <a:lnTo>
                      <a:pt x="1906" y="2032"/>
                    </a:lnTo>
                    <a:lnTo>
                      <a:pt x="1895" y="2021"/>
                    </a:lnTo>
                    <a:lnTo>
                      <a:pt x="1884" y="2009"/>
                    </a:lnTo>
                    <a:lnTo>
                      <a:pt x="1872" y="1999"/>
                    </a:lnTo>
                    <a:lnTo>
                      <a:pt x="1847" y="1979"/>
                    </a:lnTo>
                    <a:lnTo>
                      <a:pt x="1821" y="1961"/>
                    </a:lnTo>
                    <a:lnTo>
                      <a:pt x="1794" y="1945"/>
                    </a:lnTo>
                    <a:lnTo>
                      <a:pt x="1765" y="1930"/>
                    </a:lnTo>
                    <a:lnTo>
                      <a:pt x="1737" y="1918"/>
                    </a:lnTo>
                    <a:lnTo>
                      <a:pt x="1706" y="1906"/>
                    </a:lnTo>
                    <a:lnTo>
                      <a:pt x="1675" y="1896"/>
                    </a:lnTo>
                    <a:lnTo>
                      <a:pt x="1645" y="1888"/>
                    </a:lnTo>
                    <a:lnTo>
                      <a:pt x="1614" y="1882"/>
                    </a:lnTo>
                    <a:lnTo>
                      <a:pt x="1583" y="1877"/>
                    </a:lnTo>
                    <a:lnTo>
                      <a:pt x="1558" y="1875"/>
                    </a:lnTo>
                    <a:lnTo>
                      <a:pt x="1533" y="1872"/>
                    </a:lnTo>
                    <a:lnTo>
                      <a:pt x="1508" y="1871"/>
                    </a:lnTo>
                    <a:lnTo>
                      <a:pt x="1483" y="1871"/>
                    </a:lnTo>
                    <a:lnTo>
                      <a:pt x="1457" y="1871"/>
                    </a:lnTo>
                    <a:lnTo>
                      <a:pt x="1432" y="1872"/>
                    </a:lnTo>
                    <a:lnTo>
                      <a:pt x="1408" y="1875"/>
                    </a:lnTo>
                    <a:lnTo>
                      <a:pt x="1383" y="1877"/>
                    </a:lnTo>
                    <a:lnTo>
                      <a:pt x="1358" y="1880"/>
                    </a:lnTo>
                    <a:lnTo>
                      <a:pt x="1333" y="1884"/>
                    </a:lnTo>
                    <a:lnTo>
                      <a:pt x="1308" y="1888"/>
                    </a:lnTo>
                    <a:lnTo>
                      <a:pt x="1284" y="1894"/>
                    </a:lnTo>
                    <a:lnTo>
                      <a:pt x="1235" y="1905"/>
                    </a:lnTo>
                    <a:lnTo>
                      <a:pt x="1186" y="1919"/>
                    </a:lnTo>
                    <a:lnTo>
                      <a:pt x="1139" y="1935"/>
                    </a:lnTo>
                    <a:lnTo>
                      <a:pt x="1092" y="1952"/>
                    </a:lnTo>
                    <a:lnTo>
                      <a:pt x="1044" y="1971"/>
                    </a:lnTo>
                    <a:lnTo>
                      <a:pt x="999" y="1991"/>
                    </a:lnTo>
                    <a:lnTo>
                      <a:pt x="952" y="2013"/>
                    </a:lnTo>
                    <a:lnTo>
                      <a:pt x="908" y="2035"/>
                    </a:lnTo>
                    <a:lnTo>
                      <a:pt x="862" y="2058"/>
                    </a:lnTo>
                    <a:lnTo>
                      <a:pt x="819" y="2082"/>
                    </a:lnTo>
                    <a:lnTo>
                      <a:pt x="834" y="2008"/>
                    </a:lnTo>
                    <a:lnTo>
                      <a:pt x="848" y="1934"/>
                    </a:lnTo>
                    <a:lnTo>
                      <a:pt x="863" y="1860"/>
                    </a:lnTo>
                    <a:lnTo>
                      <a:pt x="878" y="1786"/>
                    </a:lnTo>
                    <a:lnTo>
                      <a:pt x="893" y="1711"/>
                    </a:lnTo>
                    <a:lnTo>
                      <a:pt x="908" y="1637"/>
                    </a:lnTo>
                    <a:lnTo>
                      <a:pt x="924" y="1563"/>
                    </a:lnTo>
                    <a:lnTo>
                      <a:pt x="938" y="1489"/>
                    </a:lnTo>
                    <a:lnTo>
                      <a:pt x="953" y="1415"/>
                    </a:lnTo>
                    <a:lnTo>
                      <a:pt x="968" y="1341"/>
                    </a:lnTo>
                    <a:lnTo>
                      <a:pt x="984" y="1266"/>
                    </a:lnTo>
                    <a:lnTo>
                      <a:pt x="999" y="1192"/>
                    </a:lnTo>
                    <a:lnTo>
                      <a:pt x="1013" y="1118"/>
                    </a:lnTo>
                    <a:lnTo>
                      <a:pt x="1028" y="1044"/>
                    </a:lnTo>
                    <a:lnTo>
                      <a:pt x="1043" y="970"/>
                    </a:lnTo>
                    <a:lnTo>
                      <a:pt x="1058" y="896"/>
                    </a:lnTo>
                    <a:lnTo>
                      <a:pt x="1118" y="933"/>
                    </a:lnTo>
                    <a:lnTo>
                      <a:pt x="1178" y="970"/>
                    </a:lnTo>
                    <a:lnTo>
                      <a:pt x="1239" y="1007"/>
                    </a:lnTo>
                    <a:lnTo>
                      <a:pt x="1299" y="1044"/>
                    </a:lnTo>
                    <a:lnTo>
                      <a:pt x="1358" y="1080"/>
                    </a:lnTo>
                    <a:lnTo>
                      <a:pt x="1418" y="1117"/>
                    </a:lnTo>
                    <a:lnTo>
                      <a:pt x="1479" y="1153"/>
                    </a:lnTo>
                    <a:lnTo>
                      <a:pt x="1539" y="1190"/>
                    </a:lnTo>
                    <a:lnTo>
                      <a:pt x="1536" y="1232"/>
                    </a:lnTo>
                    <a:lnTo>
                      <a:pt x="1531" y="1274"/>
                    </a:lnTo>
                    <a:lnTo>
                      <a:pt x="1525" y="1317"/>
                    </a:lnTo>
                    <a:lnTo>
                      <a:pt x="1518" y="1359"/>
                    </a:lnTo>
                    <a:lnTo>
                      <a:pt x="1512" y="1401"/>
                    </a:lnTo>
                    <a:lnTo>
                      <a:pt x="1505" y="1442"/>
                    </a:lnTo>
                    <a:lnTo>
                      <a:pt x="1498" y="1484"/>
                    </a:lnTo>
                    <a:lnTo>
                      <a:pt x="1491" y="1526"/>
                    </a:lnTo>
                    <a:lnTo>
                      <a:pt x="1536" y="1511"/>
                    </a:lnTo>
                    <a:lnTo>
                      <a:pt x="1579" y="1497"/>
                    </a:lnTo>
                    <a:lnTo>
                      <a:pt x="1624" y="1484"/>
                    </a:lnTo>
                    <a:lnTo>
                      <a:pt x="1669" y="1473"/>
                    </a:lnTo>
                    <a:lnTo>
                      <a:pt x="1714" y="1463"/>
                    </a:lnTo>
                    <a:lnTo>
                      <a:pt x="1761" y="1455"/>
                    </a:lnTo>
                    <a:lnTo>
                      <a:pt x="1806" y="1449"/>
                    </a:lnTo>
                    <a:lnTo>
                      <a:pt x="1853" y="1443"/>
                    </a:lnTo>
                    <a:lnTo>
                      <a:pt x="1900" y="1441"/>
                    </a:lnTo>
                    <a:lnTo>
                      <a:pt x="1946" y="1439"/>
                    </a:lnTo>
                    <a:lnTo>
                      <a:pt x="1993" y="1440"/>
                    </a:lnTo>
                    <a:lnTo>
                      <a:pt x="2038" y="1442"/>
                    </a:lnTo>
                    <a:lnTo>
                      <a:pt x="2085" y="1445"/>
                    </a:lnTo>
                    <a:lnTo>
                      <a:pt x="2132" y="1451"/>
                    </a:lnTo>
                    <a:lnTo>
                      <a:pt x="2177" y="1459"/>
                    </a:lnTo>
                    <a:lnTo>
                      <a:pt x="2223" y="1468"/>
                    </a:lnTo>
                    <a:lnTo>
                      <a:pt x="2261" y="1479"/>
                    </a:lnTo>
                    <a:lnTo>
                      <a:pt x="2299" y="1491"/>
                    </a:lnTo>
                    <a:lnTo>
                      <a:pt x="2336" y="1505"/>
                    </a:lnTo>
                    <a:lnTo>
                      <a:pt x="2373" y="1521"/>
                    </a:lnTo>
                    <a:lnTo>
                      <a:pt x="2409" y="1539"/>
                    </a:lnTo>
                    <a:lnTo>
                      <a:pt x="2443" y="1558"/>
                    </a:lnTo>
                    <a:lnTo>
                      <a:pt x="2477" y="1580"/>
                    </a:lnTo>
                    <a:lnTo>
                      <a:pt x="2510" y="1603"/>
                    </a:lnTo>
                    <a:lnTo>
                      <a:pt x="2541" y="1628"/>
                    </a:lnTo>
                    <a:lnTo>
                      <a:pt x="2572" y="1654"/>
                    </a:lnTo>
                    <a:lnTo>
                      <a:pt x="2600" y="1683"/>
                    </a:lnTo>
                    <a:lnTo>
                      <a:pt x="2626" y="1712"/>
                    </a:lnTo>
                    <a:lnTo>
                      <a:pt x="2639" y="1728"/>
                    </a:lnTo>
                    <a:lnTo>
                      <a:pt x="2652" y="1743"/>
                    </a:lnTo>
                    <a:lnTo>
                      <a:pt x="2663" y="1760"/>
                    </a:lnTo>
                    <a:lnTo>
                      <a:pt x="2674" y="1776"/>
                    </a:lnTo>
                    <a:lnTo>
                      <a:pt x="2686" y="1793"/>
                    </a:lnTo>
                    <a:lnTo>
                      <a:pt x="2696" y="1811"/>
                    </a:lnTo>
                    <a:lnTo>
                      <a:pt x="2705" y="1829"/>
                    </a:lnTo>
                    <a:lnTo>
                      <a:pt x="2714" y="1846"/>
                    </a:lnTo>
                    <a:lnTo>
                      <a:pt x="2724" y="1868"/>
                    </a:lnTo>
                    <a:lnTo>
                      <a:pt x="2735" y="1890"/>
                    </a:lnTo>
                    <a:lnTo>
                      <a:pt x="2744" y="1912"/>
                    </a:lnTo>
                    <a:lnTo>
                      <a:pt x="2752" y="1935"/>
                    </a:lnTo>
                    <a:lnTo>
                      <a:pt x="2758" y="1958"/>
                    </a:lnTo>
                    <a:lnTo>
                      <a:pt x="2764" y="1981"/>
                    </a:lnTo>
                    <a:lnTo>
                      <a:pt x="2770" y="2005"/>
                    </a:lnTo>
                    <a:lnTo>
                      <a:pt x="2774" y="2027"/>
                    </a:lnTo>
                    <a:lnTo>
                      <a:pt x="2779" y="2051"/>
                    </a:lnTo>
                    <a:lnTo>
                      <a:pt x="2782" y="2075"/>
                    </a:lnTo>
                    <a:lnTo>
                      <a:pt x="2785" y="2098"/>
                    </a:lnTo>
                    <a:lnTo>
                      <a:pt x="2787" y="2122"/>
                    </a:lnTo>
                    <a:lnTo>
                      <a:pt x="2788" y="2146"/>
                    </a:lnTo>
                    <a:lnTo>
                      <a:pt x="2788" y="2170"/>
                    </a:lnTo>
                    <a:lnTo>
                      <a:pt x="2788" y="2194"/>
                    </a:lnTo>
                    <a:lnTo>
                      <a:pt x="2787" y="2218"/>
                    </a:lnTo>
                    <a:lnTo>
                      <a:pt x="2785" y="2242"/>
                    </a:lnTo>
                    <a:lnTo>
                      <a:pt x="2782" y="2266"/>
                    </a:lnTo>
                    <a:lnTo>
                      <a:pt x="2780" y="2290"/>
                    </a:lnTo>
                    <a:lnTo>
                      <a:pt x="2777" y="2314"/>
                    </a:lnTo>
                    <a:lnTo>
                      <a:pt x="2772" y="2338"/>
                    </a:lnTo>
                    <a:lnTo>
                      <a:pt x="2768" y="2362"/>
                    </a:lnTo>
                    <a:lnTo>
                      <a:pt x="2762" y="2385"/>
                    </a:lnTo>
                    <a:lnTo>
                      <a:pt x="2755" y="2408"/>
                    </a:lnTo>
                    <a:lnTo>
                      <a:pt x="2749" y="2431"/>
                    </a:lnTo>
                    <a:lnTo>
                      <a:pt x="2741" y="2454"/>
                    </a:lnTo>
                    <a:lnTo>
                      <a:pt x="2733" y="2477"/>
                    </a:lnTo>
                    <a:lnTo>
                      <a:pt x="2725" y="2500"/>
                    </a:lnTo>
                    <a:lnTo>
                      <a:pt x="2716" y="2521"/>
                    </a:lnTo>
                    <a:lnTo>
                      <a:pt x="2707" y="2543"/>
                    </a:lnTo>
                    <a:lnTo>
                      <a:pt x="2697" y="2565"/>
                    </a:lnTo>
                    <a:lnTo>
                      <a:pt x="2687" y="2586"/>
                    </a:lnTo>
                    <a:lnTo>
                      <a:pt x="2673" y="2613"/>
                    </a:lnTo>
                    <a:lnTo>
                      <a:pt x="2658" y="2638"/>
                    </a:lnTo>
                    <a:lnTo>
                      <a:pt x="2644" y="2663"/>
                    </a:lnTo>
                    <a:lnTo>
                      <a:pt x="2629" y="2688"/>
                    </a:lnTo>
                    <a:lnTo>
                      <a:pt x="2612" y="2713"/>
                    </a:lnTo>
                    <a:lnTo>
                      <a:pt x="2595" y="2737"/>
                    </a:lnTo>
                    <a:lnTo>
                      <a:pt x="2578" y="2760"/>
                    </a:lnTo>
                    <a:lnTo>
                      <a:pt x="2559" y="2784"/>
                    </a:lnTo>
                    <a:lnTo>
                      <a:pt x="2541" y="2806"/>
                    </a:lnTo>
                    <a:lnTo>
                      <a:pt x="2522" y="2828"/>
                    </a:lnTo>
                    <a:lnTo>
                      <a:pt x="2503" y="2850"/>
                    </a:lnTo>
                    <a:lnTo>
                      <a:pt x="2483" y="2872"/>
                    </a:lnTo>
                    <a:lnTo>
                      <a:pt x="2463" y="2892"/>
                    </a:lnTo>
                    <a:lnTo>
                      <a:pt x="2441" y="2913"/>
                    </a:lnTo>
                    <a:lnTo>
                      <a:pt x="2419" y="2933"/>
                    </a:lnTo>
                    <a:lnTo>
                      <a:pt x="2398" y="2953"/>
                    </a:lnTo>
                    <a:lnTo>
                      <a:pt x="2376" y="2971"/>
                    </a:lnTo>
                    <a:lnTo>
                      <a:pt x="2353" y="2990"/>
                    </a:lnTo>
                    <a:lnTo>
                      <a:pt x="2330" y="3009"/>
                    </a:lnTo>
                    <a:lnTo>
                      <a:pt x="2307" y="3026"/>
                    </a:lnTo>
                    <a:lnTo>
                      <a:pt x="2283" y="3043"/>
                    </a:lnTo>
                    <a:lnTo>
                      <a:pt x="2258" y="3059"/>
                    </a:lnTo>
                    <a:lnTo>
                      <a:pt x="2234" y="3075"/>
                    </a:lnTo>
                    <a:lnTo>
                      <a:pt x="2209" y="3091"/>
                    </a:lnTo>
                    <a:lnTo>
                      <a:pt x="2184" y="3106"/>
                    </a:lnTo>
                    <a:lnTo>
                      <a:pt x="2158" y="3120"/>
                    </a:lnTo>
                    <a:lnTo>
                      <a:pt x="2133" y="3134"/>
                    </a:lnTo>
                    <a:lnTo>
                      <a:pt x="2107" y="3147"/>
                    </a:lnTo>
                    <a:lnTo>
                      <a:pt x="2080" y="3160"/>
                    </a:lnTo>
                    <a:lnTo>
                      <a:pt x="2053" y="3172"/>
                    </a:lnTo>
                    <a:lnTo>
                      <a:pt x="2027" y="3184"/>
                    </a:lnTo>
                    <a:lnTo>
                      <a:pt x="2000" y="3195"/>
                    </a:lnTo>
                    <a:lnTo>
                      <a:pt x="1948" y="3214"/>
                    </a:lnTo>
                    <a:lnTo>
                      <a:pt x="1897" y="3232"/>
                    </a:lnTo>
                    <a:lnTo>
                      <a:pt x="1845" y="3248"/>
                    </a:lnTo>
                    <a:lnTo>
                      <a:pt x="1793" y="3264"/>
                    </a:lnTo>
                    <a:lnTo>
                      <a:pt x="1740" y="3280"/>
                    </a:lnTo>
                    <a:lnTo>
                      <a:pt x="1688" y="3294"/>
                    </a:lnTo>
                    <a:lnTo>
                      <a:pt x="1635" y="3306"/>
                    </a:lnTo>
                    <a:lnTo>
                      <a:pt x="1581" y="3318"/>
                    </a:lnTo>
                    <a:lnTo>
                      <a:pt x="1528" y="3329"/>
                    </a:lnTo>
                    <a:lnTo>
                      <a:pt x="1474" y="3338"/>
                    </a:lnTo>
                    <a:lnTo>
                      <a:pt x="1420" y="3348"/>
                    </a:lnTo>
                    <a:lnTo>
                      <a:pt x="1366" y="3354"/>
                    </a:lnTo>
                    <a:lnTo>
                      <a:pt x="1311" y="3361"/>
                    </a:lnTo>
                    <a:lnTo>
                      <a:pt x="1258" y="3366"/>
                    </a:lnTo>
                    <a:lnTo>
                      <a:pt x="1203" y="3370"/>
                    </a:lnTo>
                    <a:lnTo>
                      <a:pt x="1149" y="3374"/>
                    </a:lnTo>
                    <a:lnTo>
                      <a:pt x="1206" y="3394"/>
                    </a:lnTo>
                    <a:lnTo>
                      <a:pt x="1264" y="3413"/>
                    </a:lnTo>
                    <a:lnTo>
                      <a:pt x="1323" y="3430"/>
                    </a:lnTo>
                    <a:lnTo>
                      <a:pt x="1382" y="3443"/>
                    </a:lnTo>
                    <a:lnTo>
                      <a:pt x="1441" y="3455"/>
                    </a:lnTo>
                    <a:lnTo>
                      <a:pt x="1501" y="3464"/>
                    </a:lnTo>
                    <a:lnTo>
                      <a:pt x="1562" y="3472"/>
                    </a:lnTo>
                    <a:lnTo>
                      <a:pt x="1622" y="3476"/>
                    </a:lnTo>
                    <a:lnTo>
                      <a:pt x="1682" y="3479"/>
                    </a:lnTo>
                    <a:lnTo>
                      <a:pt x="1743" y="3480"/>
                    </a:lnTo>
                    <a:lnTo>
                      <a:pt x="1804" y="3478"/>
                    </a:lnTo>
                    <a:lnTo>
                      <a:pt x="1864" y="3474"/>
                    </a:lnTo>
                    <a:lnTo>
                      <a:pt x="1925" y="3467"/>
                    </a:lnTo>
                    <a:lnTo>
                      <a:pt x="1985" y="3459"/>
                    </a:lnTo>
                    <a:lnTo>
                      <a:pt x="2044" y="3450"/>
                    </a:lnTo>
                    <a:lnTo>
                      <a:pt x="2104" y="3438"/>
                    </a:lnTo>
                    <a:lnTo>
                      <a:pt x="2164" y="3423"/>
                    </a:lnTo>
                    <a:lnTo>
                      <a:pt x="2222" y="3407"/>
                    </a:lnTo>
                    <a:lnTo>
                      <a:pt x="2280" y="3389"/>
                    </a:lnTo>
                    <a:lnTo>
                      <a:pt x="2336" y="3369"/>
                    </a:lnTo>
                    <a:lnTo>
                      <a:pt x="2393" y="3346"/>
                    </a:lnTo>
                    <a:lnTo>
                      <a:pt x="2449" y="3322"/>
                    </a:lnTo>
                    <a:lnTo>
                      <a:pt x="2505" y="3296"/>
                    </a:lnTo>
                    <a:lnTo>
                      <a:pt x="2558" y="3269"/>
                    </a:lnTo>
                    <a:lnTo>
                      <a:pt x="2612" y="3239"/>
                    </a:lnTo>
                    <a:lnTo>
                      <a:pt x="2663" y="3207"/>
                    </a:lnTo>
                    <a:lnTo>
                      <a:pt x="2714" y="3174"/>
                    </a:lnTo>
                    <a:lnTo>
                      <a:pt x="2764" y="3139"/>
                    </a:lnTo>
                    <a:lnTo>
                      <a:pt x="2812" y="3102"/>
                    </a:lnTo>
                    <a:lnTo>
                      <a:pt x="2859" y="3063"/>
                    </a:lnTo>
                    <a:lnTo>
                      <a:pt x="2904" y="3023"/>
                    </a:lnTo>
                    <a:lnTo>
                      <a:pt x="2948" y="2981"/>
                    </a:lnTo>
                    <a:lnTo>
                      <a:pt x="2980" y="2949"/>
                    </a:lnTo>
                    <a:lnTo>
                      <a:pt x="3011" y="2917"/>
                    </a:lnTo>
                    <a:lnTo>
                      <a:pt x="3041" y="2885"/>
                    </a:lnTo>
                    <a:lnTo>
                      <a:pt x="3069" y="2851"/>
                    </a:lnTo>
                    <a:lnTo>
                      <a:pt x="3097" y="2817"/>
                    </a:lnTo>
                    <a:lnTo>
                      <a:pt x="3125" y="2783"/>
                    </a:lnTo>
                    <a:lnTo>
                      <a:pt x="3151" y="2746"/>
                    </a:lnTo>
                    <a:lnTo>
                      <a:pt x="3176" y="2710"/>
                    </a:lnTo>
                    <a:lnTo>
                      <a:pt x="3201" y="2673"/>
                    </a:lnTo>
                    <a:lnTo>
                      <a:pt x="3225" y="2636"/>
                    </a:lnTo>
                    <a:lnTo>
                      <a:pt x="3248" y="2598"/>
                    </a:lnTo>
                    <a:lnTo>
                      <a:pt x="3269" y="2559"/>
                    </a:lnTo>
                    <a:lnTo>
                      <a:pt x="3290" y="2519"/>
                    </a:lnTo>
                    <a:lnTo>
                      <a:pt x="3309" y="2479"/>
                    </a:lnTo>
                    <a:lnTo>
                      <a:pt x="3328" y="2439"/>
                    </a:lnTo>
                    <a:lnTo>
                      <a:pt x="3345" y="2399"/>
                    </a:lnTo>
                    <a:lnTo>
                      <a:pt x="3361" y="2357"/>
                    </a:lnTo>
                    <a:lnTo>
                      <a:pt x="3377" y="2316"/>
                    </a:lnTo>
                    <a:lnTo>
                      <a:pt x="3392" y="2274"/>
                    </a:lnTo>
                    <a:lnTo>
                      <a:pt x="3405" y="2232"/>
                    </a:lnTo>
                    <a:lnTo>
                      <a:pt x="3417" y="2189"/>
                    </a:lnTo>
                    <a:lnTo>
                      <a:pt x="3428" y="2146"/>
                    </a:lnTo>
                    <a:lnTo>
                      <a:pt x="3438" y="2103"/>
                    </a:lnTo>
                    <a:lnTo>
                      <a:pt x="3447" y="2059"/>
                    </a:lnTo>
                    <a:lnTo>
                      <a:pt x="3454" y="2016"/>
                    </a:lnTo>
                    <a:lnTo>
                      <a:pt x="3460" y="1973"/>
                    </a:lnTo>
                    <a:lnTo>
                      <a:pt x="3465" y="1928"/>
                    </a:lnTo>
                    <a:lnTo>
                      <a:pt x="3468" y="1884"/>
                    </a:lnTo>
                    <a:lnTo>
                      <a:pt x="3471" y="1839"/>
                    </a:lnTo>
                    <a:lnTo>
                      <a:pt x="3472" y="1795"/>
                    </a:lnTo>
                    <a:lnTo>
                      <a:pt x="3472" y="1750"/>
                    </a:lnTo>
                    <a:lnTo>
                      <a:pt x="3471" y="1706"/>
                    </a:lnTo>
                    <a:close/>
                    <a:moveTo>
                      <a:pt x="3008" y="101"/>
                    </a:moveTo>
                    <a:lnTo>
                      <a:pt x="3008" y="103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9" y="101"/>
                    </a:lnTo>
                    <a:lnTo>
                      <a:pt x="3008" y="101"/>
                    </a:lnTo>
                    <a:close/>
                    <a:moveTo>
                      <a:pt x="1324" y="553"/>
                    </a:moveTo>
                    <a:lnTo>
                      <a:pt x="1322" y="559"/>
                    </a:lnTo>
                    <a:lnTo>
                      <a:pt x="1319" y="565"/>
                    </a:lnTo>
                    <a:lnTo>
                      <a:pt x="1354" y="557"/>
                    </a:lnTo>
                    <a:lnTo>
                      <a:pt x="1388" y="549"/>
                    </a:lnTo>
                    <a:lnTo>
                      <a:pt x="1422" y="542"/>
                    </a:lnTo>
                    <a:lnTo>
                      <a:pt x="1456" y="535"/>
                    </a:lnTo>
                    <a:lnTo>
                      <a:pt x="1491" y="530"/>
                    </a:lnTo>
                    <a:lnTo>
                      <a:pt x="1525" y="526"/>
                    </a:lnTo>
                    <a:lnTo>
                      <a:pt x="1559" y="521"/>
                    </a:lnTo>
                    <a:lnTo>
                      <a:pt x="1594" y="517"/>
                    </a:lnTo>
                    <a:lnTo>
                      <a:pt x="1661" y="506"/>
                    </a:lnTo>
                    <a:lnTo>
                      <a:pt x="1726" y="495"/>
                    </a:lnTo>
                    <a:lnTo>
                      <a:pt x="1788" y="484"/>
                    </a:lnTo>
                    <a:lnTo>
                      <a:pt x="1851" y="471"/>
                    </a:lnTo>
                    <a:lnTo>
                      <a:pt x="1911" y="459"/>
                    </a:lnTo>
                    <a:lnTo>
                      <a:pt x="1970" y="446"/>
                    </a:lnTo>
                    <a:lnTo>
                      <a:pt x="2027" y="432"/>
                    </a:lnTo>
                    <a:lnTo>
                      <a:pt x="2084" y="419"/>
                    </a:lnTo>
                    <a:lnTo>
                      <a:pt x="2140" y="404"/>
                    </a:lnTo>
                    <a:lnTo>
                      <a:pt x="2193" y="389"/>
                    </a:lnTo>
                    <a:lnTo>
                      <a:pt x="2247" y="373"/>
                    </a:lnTo>
                    <a:lnTo>
                      <a:pt x="2299" y="357"/>
                    </a:lnTo>
                    <a:lnTo>
                      <a:pt x="2350" y="341"/>
                    </a:lnTo>
                    <a:lnTo>
                      <a:pt x="2400" y="324"/>
                    </a:lnTo>
                    <a:lnTo>
                      <a:pt x="2450" y="306"/>
                    </a:lnTo>
                    <a:lnTo>
                      <a:pt x="2499" y="287"/>
                    </a:lnTo>
                    <a:lnTo>
                      <a:pt x="2499" y="287"/>
                    </a:lnTo>
                    <a:lnTo>
                      <a:pt x="2533" y="276"/>
                    </a:lnTo>
                    <a:lnTo>
                      <a:pt x="2567" y="263"/>
                    </a:lnTo>
                    <a:lnTo>
                      <a:pt x="2601" y="251"/>
                    </a:lnTo>
                    <a:lnTo>
                      <a:pt x="2636" y="238"/>
                    </a:lnTo>
                    <a:lnTo>
                      <a:pt x="2669" y="225"/>
                    </a:lnTo>
                    <a:lnTo>
                      <a:pt x="2703" y="211"/>
                    </a:lnTo>
                    <a:lnTo>
                      <a:pt x="2736" y="197"/>
                    </a:lnTo>
                    <a:lnTo>
                      <a:pt x="2769" y="185"/>
                    </a:lnTo>
                    <a:lnTo>
                      <a:pt x="2795" y="173"/>
                    </a:lnTo>
                    <a:lnTo>
                      <a:pt x="2822" y="163"/>
                    </a:lnTo>
                    <a:lnTo>
                      <a:pt x="2848" y="152"/>
                    </a:lnTo>
                    <a:lnTo>
                      <a:pt x="2876" y="141"/>
                    </a:lnTo>
                    <a:lnTo>
                      <a:pt x="2903" y="130"/>
                    </a:lnTo>
                    <a:lnTo>
                      <a:pt x="2929" y="120"/>
                    </a:lnTo>
                    <a:lnTo>
                      <a:pt x="2956" y="109"/>
                    </a:lnTo>
                    <a:lnTo>
                      <a:pt x="2984" y="100"/>
                    </a:lnTo>
                    <a:lnTo>
                      <a:pt x="2915" y="96"/>
                    </a:lnTo>
                    <a:lnTo>
                      <a:pt x="2846" y="95"/>
                    </a:lnTo>
                    <a:lnTo>
                      <a:pt x="2777" y="95"/>
                    </a:lnTo>
                    <a:lnTo>
                      <a:pt x="2707" y="96"/>
                    </a:lnTo>
                    <a:lnTo>
                      <a:pt x="2638" y="99"/>
                    </a:lnTo>
                    <a:lnTo>
                      <a:pt x="2570" y="105"/>
                    </a:lnTo>
                    <a:lnTo>
                      <a:pt x="2500" y="112"/>
                    </a:lnTo>
                    <a:lnTo>
                      <a:pt x="2432" y="121"/>
                    </a:lnTo>
                    <a:lnTo>
                      <a:pt x="2364" y="131"/>
                    </a:lnTo>
                    <a:lnTo>
                      <a:pt x="2295" y="142"/>
                    </a:lnTo>
                    <a:lnTo>
                      <a:pt x="2227" y="157"/>
                    </a:lnTo>
                    <a:lnTo>
                      <a:pt x="2160" y="172"/>
                    </a:lnTo>
                    <a:lnTo>
                      <a:pt x="2093" y="189"/>
                    </a:lnTo>
                    <a:lnTo>
                      <a:pt x="2026" y="208"/>
                    </a:lnTo>
                    <a:lnTo>
                      <a:pt x="1960" y="228"/>
                    </a:lnTo>
                    <a:lnTo>
                      <a:pt x="1894" y="250"/>
                    </a:lnTo>
                    <a:lnTo>
                      <a:pt x="1856" y="265"/>
                    </a:lnTo>
                    <a:lnTo>
                      <a:pt x="1819" y="279"/>
                    </a:lnTo>
                    <a:lnTo>
                      <a:pt x="1781" y="295"/>
                    </a:lnTo>
                    <a:lnTo>
                      <a:pt x="1745" y="312"/>
                    </a:lnTo>
                    <a:lnTo>
                      <a:pt x="1708" y="330"/>
                    </a:lnTo>
                    <a:lnTo>
                      <a:pt x="1672" y="348"/>
                    </a:lnTo>
                    <a:lnTo>
                      <a:pt x="1636" y="366"/>
                    </a:lnTo>
                    <a:lnTo>
                      <a:pt x="1600" y="385"/>
                    </a:lnTo>
                    <a:lnTo>
                      <a:pt x="1530" y="424"/>
                    </a:lnTo>
                    <a:lnTo>
                      <a:pt x="1459" y="467"/>
                    </a:lnTo>
                    <a:lnTo>
                      <a:pt x="1391" y="509"/>
                    </a:lnTo>
                    <a:lnTo>
                      <a:pt x="1324" y="553"/>
                    </a:lnTo>
                    <a:close/>
                    <a:moveTo>
                      <a:pt x="1597" y="540"/>
                    </a:moveTo>
                    <a:lnTo>
                      <a:pt x="1565" y="544"/>
                    </a:lnTo>
                    <a:lnTo>
                      <a:pt x="1532" y="548"/>
                    </a:lnTo>
                    <a:lnTo>
                      <a:pt x="1500" y="552"/>
                    </a:lnTo>
                    <a:lnTo>
                      <a:pt x="1468" y="557"/>
                    </a:lnTo>
                    <a:lnTo>
                      <a:pt x="1435" y="562"/>
                    </a:lnTo>
                    <a:lnTo>
                      <a:pt x="1404" y="568"/>
                    </a:lnTo>
                    <a:lnTo>
                      <a:pt x="1372" y="575"/>
                    </a:lnTo>
                    <a:lnTo>
                      <a:pt x="1340" y="583"/>
                    </a:lnTo>
                    <a:lnTo>
                      <a:pt x="1367" y="602"/>
                    </a:lnTo>
                    <a:lnTo>
                      <a:pt x="1393" y="621"/>
                    </a:lnTo>
                    <a:lnTo>
                      <a:pt x="1421" y="639"/>
                    </a:lnTo>
                    <a:lnTo>
                      <a:pt x="1449" y="655"/>
                    </a:lnTo>
                    <a:lnTo>
                      <a:pt x="1479" y="671"/>
                    </a:lnTo>
                    <a:lnTo>
                      <a:pt x="1507" y="686"/>
                    </a:lnTo>
                    <a:lnTo>
                      <a:pt x="1537" y="699"/>
                    </a:lnTo>
                    <a:lnTo>
                      <a:pt x="1567" y="712"/>
                    </a:lnTo>
                    <a:lnTo>
                      <a:pt x="1598" y="723"/>
                    </a:lnTo>
                    <a:lnTo>
                      <a:pt x="1629" y="734"/>
                    </a:lnTo>
                    <a:lnTo>
                      <a:pt x="1661" y="744"/>
                    </a:lnTo>
                    <a:lnTo>
                      <a:pt x="1693" y="752"/>
                    </a:lnTo>
                    <a:lnTo>
                      <a:pt x="1724" y="760"/>
                    </a:lnTo>
                    <a:lnTo>
                      <a:pt x="1757" y="767"/>
                    </a:lnTo>
                    <a:lnTo>
                      <a:pt x="1789" y="772"/>
                    </a:lnTo>
                    <a:lnTo>
                      <a:pt x="1822" y="777"/>
                    </a:lnTo>
                    <a:lnTo>
                      <a:pt x="1855" y="780"/>
                    </a:lnTo>
                    <a:lnTo>
                      <a:pt x="1888" y="783"/>
                    </a:lnTo>
                    <a:lnTo>
                      <a:pt x="1922" y="784"/>
                    </a:lnTo>
                    <a:lnTo>
                      <a:pt x="1955" y="785"/>
                    </a:lnTo>
                    <a:lnTo>
                      <a:pt x="1988" y="784"/>
                    </a:lnTo>
                    <a:lnTo>
                      <a:pt x="2022" y="783"/>
                    </a:lnTo>
                    <a:lnTo>
                      <a:pt x="2055" y="780"/>
                    </a:lnTo>
                    <a:lnTo>
                      <a:pt x="2090" y="776"/>
                    </a:lnTo>
                    <a:lnTo>
                      <a:pt x="2123" y="771"/>
                    </a:lnTo>
                    <a:lnTo>
                      <a:pt x="2156" y="765"/>
                    </a:lnTo>
                    <a:lnTo>
                      <a:pt x="2190" y="759"/>
                    </a:lnTo>
                    <a:lnTo>
                      <a:pt x="2223" y="751"/>
                    </a:lnTo>
                    <a:lnTo>
                      <a:pt x="2255" y="741"/>
                    </a:lnTo>
                    <a:lnTo>
                      <a:pt x="2287" y="731"/>
                    </a:lnTo>
                    <a:lnTo>
                      <a:pt x="2319" y="721"/>
                    </a:lnTo>
                    <a:lnTo>
                      <a:pt x="2352" y="708"/>
                    </a:lnTo>
                    <a:lnTo>
                      <a:pt x="2377" y="699"/>
                    </a:lnTo>
                    <a:lnTo>
                      <a:pt x="2402" y="689"/>
                    </a:lnTo>
                    <a:lnTo>
                      <a:pt x="2427" y="679"/>
                    </a:lnTo>
                    <a:lnTo>
                      <a:pt x="2452" y="667"/>
                    </a:lnTo>
                    <a:lnTo>
                      <a:pt x="2476" y="656"/>
                    </a:lnTo>
                    <a:lnTo>
                      <a:pt x="2501" y="643"/>
                    </a:lnTo>
                    <a:lnTo>
                      <a:pt x="2524" y="631"/>
                    </a:lnTo>
                    <a:lnTo>
                      <a:pt x="2548" y="617"/>
                    </a:lnTo>
                    <a:lnTo>
                      <a:pt x="2571" y="602"/>
                    </a:lnTo>
                    <a:lnTo>
                      <a:pt x="2594" y="587"/>
                    </a:lnTo>
                    <a:lnTo>
                      <a:pt x="2616" y="571"/>
                    </a:lnTo>
                    <a:lnTo>
                      <a:pt x="2638" y="556"/>
                    </a:lnTo>
                    <a:lnTo>
                      <a:pt x="2659" y="540"/>
                    </a:lnTo>
                    <a:lnTo>
                      <a:pt x="2680" y="521"/>
                    </a:lnTo>
                    <a:lnTo>
                      <a:pt x="2700" y="504"/>
                    </a:lnTo>
                    <a:lnTo>
                      <a:pt x="2721" y="486"/>
                    </a:lnTo>
                    <a:lnTo>
                      <a:pt x="2740" y="467"/>
                    </a:lnTo>
                    <a:lnTo>
                      <a:pt x="2760" y="447"/>
                    </a:lnTo>
                    <a:lnTo>
                      <a:pt x="2779" y="428"/>
                    </a:lnTo>
                    <a:lnTo>
                      <a:pt x="2797" y="407"/>
                    </a:lnTo>
                    <a:lnTo>
                      <a:pt x="2814" y="385"/>
                    </a:lnTo>
                    <a:lnTo>
                      <a:pt x="2831" y="365"/>
                    </a:lnTo>
                    <a:lnTo>
                      <a:pt x="2848" y="343"/>
                    </a:lnTo>
                    <a:lnTo>
                      <a:pt x="2864" y="320"/>
                    </a:lnTo>
                    <a:lnTo>
                      <a:pt x="2880" y="298"/>
                    </a:lnTo>
                    <a:lnTo>
                      <a:pt x="2895" y="275"/>
                    </a:lnTo>
                    <a:lnTo>
                      <a:pt x="2910" y="252"/>
                    </a:lnTo>
                    <a:lnTo>
                      <a:pt x="2923" y="228"/>
                    </a:lnTo>
                    <a:lnTo>
                      <a:pt x="2936" y="203"/>
                    </a:lnTo>
                    <a:lnTo>
                      <a:pt x="2948" y="179"/>
                    </a:lnTo>
                    <a:lnTo>
                      <a:pt x="2961" y="154"/>
                    </a:lnTo>
                    <a:lnTo>
                      <a:pt x="2972" y="129"/>
                    </a:lnTo>
                    <a:lnTo>
                      <a:pt x="2947" y="138"/>
                    </a:lnTo>
                    <a:lnTo>
                      <a:pt x="2922" y="147"/>
                    </a:lnTo>
                    <a:lnTo>
                      <a:pt x="2898" y="156"/>
                    </a:lnTo>
                    <a:lnTo>
                      <a:pt x="2874" y="166"/>
                    </a:lnTo>
                    <a:lnTo>
                      <a:pt x="2849" y="176"/>
                    </a:lnTo>
                    <a:lnTo>
                      <a:pt x="2826" y="186"/>
                    </a:lnTo>
                    <a:lnTo>
                      <a:pt x="2802" y="196"/>
                    </a:lnTo>
                    <a:lnTo>
                      <a:pt x="2778" y="205"/>
                    </a:lnTo>
                    <a:lnTo>
                      <a:pt x="2745" y="219"/>
                    </a:lnTo>
                    <a:lnTo>
                      <a:pt x="2711" y="233"/>
                    </a:lnTo>
                    <a:lnTo>
                      <a:pt x="2678" y="246"/>
                    </a:lnTo>
                    <a:lnTo>
                      <a:pt x="2644" y="259"/>
                    </a:lnTo>
                    <a:lnTo>
                      <a:pt x="2609" y="273"/>
                    </a:lnTo>
                    <a:lnTo>
                      <a:pt x="2575" y="285"/>
                    </a:lnTo>
                    <a:lnTo>
                      <a:pt x="2541" y="298"/>
                    </a:lnTo>
                    <a:lnTo>
                      <a:pt x="2507" y="309"/>
                    </a:lnTo>
                    <a:lnTo>
                      <a:pt x="2457" y="327"/>
                    </a:lnTo>
                    <a:lnTo>
                      <a:pt x="2408" y="346"/>
                    </a:lnTo>
                    <a:lnTo>
                      <a:pt x="2357" y="363"/>
                    </a:lnTo>
                    <a:lnTo>
                      <a:pt x="2306" y="379"/>
                    </a:lnTo>
                    <a:lnTo>
                      <a:pt x="2253" y="395"/>
                    </a:lnTo>
                    <a:lnTo>
                      <a:pt x="2200" y="411"/>
                    </a:lnTo>
                    <a:lnTo>
                      <a:pt x="2145" y="425"/>
                    </a:lnTo>
                    <a:lnTo>
                      <a:pt x="2090" y="440"/>
                    </a:lnTo>
                    <a:lnTo>
                      <a:pt x="2033" y="454"/>
                    </a:lnTo>
                    <a:lnTo>
                      <a:pt x="1975" y="468"/>
                    </a:lnTo>
                    <a:lnTo>
                      <a:pt x="1916" y="481"/>
                    </a:lnTo>
                    <a:lnTo>
                      <a:pt x="1855" y="494"/>
                    </a:lnTo>
                    <a:lnTo>
                      <a:pt x="1793" y="505"/>
                    </a:lnTo>
                    <a:lnTo>
                      <a:pt x="1729" y="518"/>
                    </a:lnTo>
                    <a:lnTo>
                      <a:pt x="1664" y="529"/>
                    </a:lnTo>
                    <a:lnTo>
                      <a:pt x="1597" y="5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63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6" name="Рисунок 25"/>
            <p:cNvPicPr>
              <a:picLocks noChangeAspect="1"/>
            </p:cNvPicPr>
            <p:nvPr userDrawn="1"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04" b="6380"/>
            <a:stretch/>
          </p:blipFill>
          <p:spPr>
            <a:xfrm>
              <a:off x="5348376" y="5648584"/>
              <a:ext cx="342000" cy="278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87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53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269402"/>
            <a:ext cx="8543925" cy="49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ru-RU" dirty="0" smtClean="0"/>
              <a:t>Образец подзаголовка</a:t>
            </a:r>
          </a:p>
          <a:p>
            <a:pPr lvl="2"/>
            <a:r>
              <a:rPr lang="ru-RU" dirty="0" smtClean="0"/>
              <a:t>Образец подзаголовка</a:t>
            </a:r>
          </a:p>
          <a:p>
            <a:pPr lvl="3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09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5.ru/ru/Documents/politika_po_rabote_s_postavchikami_X5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x5.ru/ru/Pages/Partners/SupplyContrac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tender.x5.ru/auction/guiding/list_auction/3-star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5.ru/ru/Pages/Partners/HotLine.aspx" TargetMode="External"/><Relationship Id="rId5" Type="http://schemas.openxmlformats.org/officeDocument/2006/relationships/hyperlink" Target="https://www.x5.ru/ru/Pages/Partners/Quality.aspx" TargetMode="External"/><Relationship Id="rId4" Type="http://schemas.openxmlformats.org/officeDocument/2006/relationships/hyperlink" Target="https://www.x5.ru/ru/Pages/Partners/SubmitProposal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5.ru/ru/Pages/Partners/SubmitProposal.aspx" TargetMode="External"/><Relationship Id="rId2" Type="http://schemas.openxmlformats.org/officeDocument/2006/relationships/hyperlink" Target="https://www.x5.ru/ru/documents/proekt_dogovora_postavk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5.ru/ru/partners/goods/edi/" TargetMode="External"/><Relationship Id="rId2" Type="http://schemas.openxmlformats.org/officeDocument/2006/relationships/hyperlink" Target="https://www.x5.ru/ru/Pages/Partners/SupplyContrac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5.ru/ru/partners/buyin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x5.ru/ru/Pages/Partners/ContactPurchasingSpecialis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27137" y="2598791"/>
            <a:ext cx="5588055" cy="932527"/>
          </a:xfrm>
        </p:spPr>
        <p:txBody>
          <a:bodyPr/>
          <a:lstStyle/>
          <a:p>
            <a:pPr algn="ctr"/>
            <a:r>
              <a:rPr lang="ru-RU" sz="2400" dirty="0">
                <a:ea typeface="+mj-ea"/>
                <a:cs typeface="+mj-cs"/>
              </a:rPr>
              <a:t>«Как стать поставщиком </a:t>
            </a:r>
            <a:r>
              <a:rPr lang="en-US" sz="2400" dirty="0">
                <a:ea typeface="+mj-ea"/>
                <a:cs typeface="+mj-cs"/>
              </a:rPr>
              <a:t>X5»</a:t>
            </a:r>
            <a:endParaRPr lang="ru-RU" sz="2400" dirty="0"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323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89" y="713852"/>
            <a:ext cx="1775669" cy="906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63" y="605871"/>
            <a:ext cx="2050449" cy="11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3364" y="691052"/>
            <a:ext cx="4184724" cy="5519306"/>
          </a:xfrm>
        </p:spPr>
        <p:txBody>
          <a:bodyPr>
            <a:normAutofit/>
          </a:bodyPr>
          <a:lstStyle/>
          <a:p>
            <a:r>
              <a:rPr lang="ru-RU" sz="2400" b="1" dirty="0"/>
              <a:t>Качество продукции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4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Цепочка контроля качества товаров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6" y="1270000"/>
            <a:ext cx="8213229" cy="4906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26023"/>
            <a:ext cx="8543925" cy="753668"/>
          </a:xfrm>
        </p:spPr>
        <p:txBody>
          <a:bodyPr>
            <a:normAutofit/>
          </a:bodyPr>
          <a:lstStyle/>
          <a:p>
            <a:r>
              <a:rPr lang="ru-RU" dirty="0"/>
              <a:t>Требования по качеству, маркировке и упаковке товаров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979691"/>
            <a:ext cx="8543925" cy="5267200"/>
          </a:xfrm>
        </p:spPr>
        <p:txBody>
          <a:bodyPr>
            <a:normAutofit lnSpcReduction="10000"/>
          </a:bodyPr>
          <a:lstStyle/>
          <a:p>
            <a:endParaRPr lang="ru-RU" sz="1700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r>
              <a:rPr lang="ru-RU" sz="1700" dirty="0" smtClean="0">
                <a:solidFill>
                  <a:srgbClr val="0070C0"/>
                </a:solidFill>
                <a:cs typeface="Helvetica" panose="020B0604020202020204" pitchFamily="34" charset="0"/>
              </a:rPr>
              <a:t>Требования </a:t>
            </a:r>
            <a:r>
              <a:rPr lang="ru-RU" sz="1700" dirty="0">
                <a:solidFill>
                  <a:srgbClr val="0070C0"/>
                </a:solidFill>
                <a:cs typeface="Helvetica" panose="020B0604020202020204" pitchFamily="34" charset="0"/>
              </a:rPr>
              <a:t>по качеству и маркировке товаров: 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Качество товаров должно соответствовать требованиям санитарных, технических и всех иных применимых норм и стандартов Российской Федерации, Таможенного союза, ЕАЭС, а также требованиям Компании. Товар должен иметь маркировку и содержать информацию в соответствии с требованиями действующего законодательства РФ, Таможенного союза, ЕАЭС, а также сопровождаться документами, подтверждающими качество, безопасность, происхождение товара, фитосанитарное состояние, ветеринарно-санитарное состояние, легальность производства и оборота и иными документами, предусмотренными действующим законодательством РФ в отношении данного вида Товара</a:t>
            </a:r>
          </a:p>
          <a:p>
            <a:endParaRPr lang="ru-RU" sz="1700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r>
              <a:rPr lang="ru-RU" sz="1700" dirty="0" smtClean="0">
                <a:solidFill>
                  <a:srgbClr val="0070C0"/>
                </a:solidFill>
                <a:cs typeface="Helvetica" panose="020B0604020202020204" pitchFamily="34" charset="0"/>
              </a:rPr>
              <a:t>Требования </a:t>
            </a:r>
            <a:r>
              <a:rPr lang="ru-RU" sz="1700" dirty="0">
                <a:solidFill>
                  <a:srgbClr val="0070C0"/>
                </a:solidFill>
                <a:cs typeface="Helvetica" panose="020B0604020202020204" pitchFamily="34" charset="0"/>
              </a:rPr>
              <a:t>по упаковке товаров: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Упаковка </a:t>
            </a:r>
            <a:r>
              <a:rPr lang="ru-RU" sz="1200" b="0" dirty="0">
                <a:solidFill>
                  <a:schemeClr val="tx1"/>
                </a:solidFill>
              </a:rPr>
              <a:t>товаров должна обеспечивать его сохранность во время транспортировки, при выполнении погрузочно-разгрузочных работ и при хранении на распределительном центре Компании. Внешняя упаковка товаров должна быть из прочного картона или иного материала, позволяющего перевозить и складировать товары на поддонах, а также выдерживать не менее пяти перегрузок товаров на разные места хранения или транспортировки. Транспортная упаковка и каждая единица товара должны иметь основной </a:t>
            </a:r>
            <a:r>
              <a:rPr lang="ru-RU" sz="1200" b="0" dirty="0" err="1">
                <a:solidFill>
                  <a:schemeClr val="tx1"/>
                </a:solidFill>
              </a:rPr>
              <a:t>штрихкод</a:t>
            </a:r>
            <a:r>
              <a:rPr lang="ru-RU" sz="1200" b="0" dirty="0">
                <a:solidFill>
                  <a:schemeClr val="tx1"/>
                </a:solidFill>
              </a:rPr>
              <a:t>, выданный международной организацией EAN </a:t>
            </a:r>
            <a:r>
              <a:rPr lang="ru-RU" sz="1200" b="0" dirty="0" err="1">
                <a:solidFill>
                  <a:schemeClr val="tx1"/>
                </a:solidFill>
              </a:rPr>
              <a:t>International</a:t>
            </a:r>
            <a:r>
              <a:rPr lang="ru-RU" sz="1200" b="0" dirty="0">
                <a:solidFill>
                  <a:schemeClr val="tx1"/>
                </a:solidFill>
              </a:rPr>
              <a:t> или национальным представительством EAN </a:t>
            </a:r>
            <a:r>
              <a:rPr lang="ru-RU" sz="1200" b="0" dirty="0" err="1">
                <a:solidFill>
                  <a:schemeClr val="tx1"/>
                </a:solidFill>
              </a:rPr>
              <a:t>International</a:t>
            </a:r>
            <a:r>
              <a:rPr lang="ru-RU" sz="1200" b="0" dirty="0">
                <a:solidFill>
                  <a:schemeClr val="tx1"/>
                </a:solidFill>
              </a:rPr>
              <a:t> (для России: «ЮНИСКАН/ЕАН Россия»). Весовой фасованный товар дополнительно к основному штрих-коду должен иметь (весовой) штрих-код.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Требования по качеству, маркировке и упаковке товаров размещены на сайте Компании в разделе «Новым поставщикам» по адресу: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www.x5.ru/ru/Documents/politika_po_rabote_s_postavchikami_X5.pdf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3364" y="691052"/>
            <a:ext cx="4184724" cy="55193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Транспортировка продукции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585" y="165195"/>
            <a:ext cx="8969956" cy="75366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Требования к перевозке, хранению, реализации </a:t>
            </a:r>
            <a:br>
              <a:rPr lang="ru-RU" sz="2700" dirty="0"/>
            </a:br>
            <a:r>
              <a:rPr lang="ru-RU" sz="2700" dirty="0"/>
              <a:t>и утилизации пищевой продукции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www.x5.ru/ru/Pages/Partners/SupplyContract.aspx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585" y="1540819"/>
            <a:ext cx="4569971" cy="4907561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ru-RU" sz="2000" dirty="0">
                <a:solidFill>
                  <a:srgbClr val="0070C0"/>
                </a:solidFill>
                <a:cs typeface="Helvetica" panose="020B0604020202020204" pitchFamily="34" charset="0"/>
              </a:rPr>
              <a:t>Транспортировка товара</a:t>
            </a:r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Перевозка (транспортирование) пищевой продукции осуществляется транспортными средствами в соответствии с условиями перевозки, установленные изготовителем</a:t>
            </a:r>
            <a:r>
              <a:rPr lang="ru-RU" dirty="0" smtClean="0"/>
              <a:t>.</a:t>
            </a:r>
            <a:endParaRPr lang="en-US" dirty="0" smtClean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endParaRPr lang="ru-RU" sz="1100" dirty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При перевозке ОДНОВРЕМЕННО различной пищевой продукции, должны быть обеспечены условия, исключающие их соприкосновение, загрязнение </a:t>
            </a:r>
            <a:r>
              <a:rPr lang="ru-RU" dirty="0" smtClean="0"/>
              <a:t>и </a:t>
            </a:r>
            <a:r>
              <a:rPr lang="ru-RU" dirty="0"/>
              <a:t>изменение органолептических свойств. Должно соблюдаться товарное соседство</a:t>
            </a:r>
            <a:r>
              <a:rPr lang="ru-RU" dirty="0" smtClean="0"/>
              <a:t>.</a:t>
            </a:r>
            <a:endParaRPr lang="en-US" dirty="0" smtClean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endParaRPr lang="ru-RU" sz="1100" dirty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Конструкция транспортного средства должна обеспечивать защиту продукции от загрязнения, проникновения животных, грызунов и насекомых</a:t>
            </a:r>
            <a:r>
              <a:rPr lang="ru-RU" dirty="0" smtClean="0"/>
              <a:t>.</a:t>
            </a:r>
            <a:endParaRPr lang="en-US" dirty="0" smtClean="0"/>
          </a:p>
          <a:p>
            <a:pPr lvl="3">
              <a:buClr>
                <a:schemeClr val="accent1"/>
              </a:buClr>
              <a:buSzPct val="120000"/>
            </a:pPr>
            <a:endParaRPr lang="ru-RU" sz="1100" dirty="0"/>
          </a:p>
          <a:p>
            <a:pPr marL="171450" lvl="3" indent="-171450">
              <a:buClr>
                <a:schemeClr val="accent1"/>
              </a:buClr>
              <a:buSzPct val="120000"/>
              <a:buBlip>
                <a:blip r:embed="rId3"/>
              </a:buBlip>
            </a:pPr>
            <a:r>
              <a:rPr lang="ru-RU" dirty="0"/>
              <a:t>Важно! При транспортировке пищевых продуктов необходимо соблюдать </a:t>
            </a:r>
            <a:r>
              <a:rPr lang="ru-RU" dirty="0" smtClean="0"/>
              <a:t>установленные изготовителем </a:t>
            </a:r>
            <a:r>
              <a:rPr lang="ru-RU" dirty="0"/>
              <a:t>температурные режимы. Несоблюдение температурного режима при поставке является причиной для отказа в приемке товара на РЦ сети.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27" name="Picture 3" descr="C:\Users\sergey.kravchenko\AppData\Local\Microsoft\Windows\Temporary Internet Files\Content.Outlook\73ONLBDK\IMG_14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563" y="2047289"/>
            <a:ext cx="4540017" cy="30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3364" y="691052"/>
            <a:ext cx="4184724" cy="5519306"/>
          </a:xfrm>
        </p:spPr>
        <p:txBody>
          <a:bodyPr>
            <a:normAutofit/>
          </a:bodyPr>
          <a:lstStyle/>
          <a:p>
            <a:r>
              <a:rPr lang="ru-RU" sz="2400" b="1" dirty="0"/>
              <a:t>Взаимодействие Корпорации </a:t>
            </a:r>
            <a:r>
              <a:rPr lang="ru-RU" sz="2400" b="1" dirty="0" smtClean="0"/>
              <a:t>МСП 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Х5 </a:t>
            </a:r>
            <a:r>
              <a:rPr lang="ru-RU" sz="2400" b="1" dirty="0"/>
              <a:t>Ритейл </a:t>
            </a:r>
            <a:r>
              <a:rPr lang="ru-RU" sz="2400" b="1" dirty="0" smtClean="0"/>
              <a:t>Групп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6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289212"/>
            <a:ext cx="8543925" cy="753668"/>
          </a:xfrm>
        </p:spPr>
        <p:txBody>
          <a:bodyPr>
            <a:normAutofit/>
          </a:bodyPr>
          <a:lstStyle/>
          <a:p>
            <a:r>
              <a:rPr lang="ru-RU" dirty="0"/>
              <a:t>График проведения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обучающих семинаров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accent1"/>
              </a:buClr>
              <a:buSzPct val="120000"/>
            </a:pPr>
            <a:r>
              <a:rPr lang="ru-RU" dirty="0" smtClean="0">
                <a:solidFill>
                  <a:srgbClr val="0070C0"/>
                </a:solidFill>
                <a:cs typeface="Helvetica" panose="020B0604020202020204" pitchFamily="34" charset="0"/>
              </a:rPr>
              <a:t>План-график </a:t>
            </a:r>
            <a:r>
              <a:rPr lang="ru-RU" dirty="0">
                <a:solidFill>
                  <a:srgbClr val="0070C0"/>
                </a:solidFill>
                <a:cs typeface="Helvetica" panose="020B0604020202020204" pitchFamily="34" charset="0"/>
              </a:rPr>
              <a:t>обучающих семинаров «Как стать поставщиком Х5 Ритейл Групп», проводимых с центрами </a:t>
            </a:r>
            <a:r>
              <a:rPr lang="ru-RU" dirty="0" smtClean="0">
                <a:solidFill>
                  <a:srgbClr val="0070C0"/>
                </a:solidFill>
                <a:cs typeface="Helvetica" panose="020B0604020202020204" pitchFamily="34" charset="0"/>
              </a:rPr>
              <a:t>компетенций </a:t>
            </a:r>
            <a:r>
              <a:rPr lang="ru-RU" dirty="0">
                <a:solidFill>
                  <a:srgbClr val="0070C0"/>
                </a:solidFill>
                <a:cs typeface="Helvetica" panose="020B0604020202020204" pitchFamily="34" charset="0"/>
              </a:rPr>
              <a:t>в сфере сельскохозяйственной кооперации, сельскохозяйственными кооперативами и крестьянско-фермерскими хозяйствами: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46455"/>
              </p:ext>
            </p:extLst>
          </p:nvPr>
        </p:nvGraphicFramePr>
        <p:xfrm>
          <a:off x="832919" y="2634560"/>
          <a:ext cx="7919216" cy="342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78"/>
                <a:gridCol w="4363925"/>
                <a:gridCol w="2745213"/>
              </a:tblGrid>
              <a:tr h="6854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№п/п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этапов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Сроки</a:t>
                      </a:r>
                      <a:endParaRPr lang="ru-RU" sz="1600" dirty="0"/>
                    </a:p>
                  </a:txBody>
                  <a:tcPr anchor="ctr"/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Липецк, Липецкая область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май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Казань, Республика Татарстан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июнь 2019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Санкт-Петербург 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июль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Ростов на Дону, Ростовская область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73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Екатеринбург, Свердловская область</a:t>
                      </a:r>
                      <a:endParaRPr lang="ru-RU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 2019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18" y="24760"/>
            <a:ext cx="2048434" cy="1127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75" y="134497"/>
            <a:ext cx="1780186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09916"/>
            <a:ext cx="8543925" cy="753668"/>
          </a:xfrm>
        </p:spPr>
        <p:txBody>
          <a:bodyPr>
            <a:noAutofit/>
          </a:bodyPr>
          <a:lstStyle/>
          <a:p>
            <a:r>
              <a:rPr lang="ru-RU" dirty="0"/>
              <a:t>Схема взаимодействия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250" y="3455775"/>
            <a:ext cx="976066" cy="7447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0882" y="2025352"/>
            <a:ext cx="721068" cy="62342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7070" y="4834929"/>
            <a:ext cx="389702" cy="47195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582" y="3358191"/>
            <a:ext cx="423893" cy="277103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7443027" y="3167661"/>
            <a:ext cx="2020914" cy="773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Потребность Х 5 Ритейл Групп в сельскохозяйственной продукции</a:t>
            </a:r>
            <a:endParaRPr lang="ru-RU" sz="1200" dirty="0"/>
          </a:p>
        </p:txBody>
      </p:sp>
      <p:sp>
        <p:nvSpPr>
          <p:cNvPr id="62" name="Штриховая стрелка вправо 61"/>
          <p:cNvSpPr/>
          <p:nvPr/>
        </p:nvSpPr>
        <p:spPr>
          <a:xfrm>
            <a:off x="6988325" y="3241700"/>
            <a:ext cx="335405" cy="26940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Штриховая стрелка вправо 65"/>
          <p:cNvSpPr/>
          <p:nvPr/>
        </p:nvSpPr>
        <p:spPr>
          <a:xfrm>
            <a:off x="7053265" y="4181310"/>
            <a:ext cx="335405" cy="272199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43027" y="3930877"/>
            <a:ext cx="2020914" cy="904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Информация от СХК и КФХ заинтересованных в поставках произведённой продукции </a:t>
            </a:r>
            <a:r>
              <a:rPr lang="ru-RU" sz="1100" dirty="0"/>
              <a:t>в</a:t>
            </a:r>
            <a:r>
              <a:rPr lang="ru-RU" sz="1100" dirty="0" smtClean="0"/>
              <a:t> </a:t>
            </a:r>
            <a:r>
              <a:rPr lang="ru-RU" sz="1100" dirty="0"/>
              <a:t>Х 5 Ритейл Групп 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>
            <a:off x="6988325" y="2368437"/>
            <a:ext cx="335405" cy="23296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430197" y="2296978"/>
            <a:ext cx="2071893" cy="773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Проведение обучающих семинаров «Как стать поставщиком Х 5 Ритейл Групп» </a:t>
            </a:r>
            <a:endParaRPr lang="ru-RU" sz="1100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18" y="24760"/>
            <a:ext cx="2048434" cy="112785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75" y="134497"/>
            <a:ext cx="1780186" cy="908383"/>
          </a:xfrm>
          <a:prstGeom prst="rect">
            <a:avLst/>
          </a:prstGeom>
        </p:spPr>
      </p:pic>
      <p:sp>
        <p:nvSpPr>
          <p:cNvPr id="85" name="Стрелка вниз 84"/>
          <p:cNvSpPr/>
          <p:nvPr/>
        </p:nvSpPr>
        <p:spPr>
          <a:xfrm>
            <a:off x="3266011" y="3489179"/>
            <a:ext cx="265194" cy="7326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Штриховая стрелка вправо 90"/>
          <p:cNvSpPr/>
          <p:nvPr/>
        </p:nvSpPr>
        <p:spPr>
          <a:xfrm rot="19958222" flipV="1">
            <a:off x="1401692" y="2308531"/>
            <a:ext cx="755266" cy="24509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Штриховая стрелка вправо 94"/>
          <p:cNvSpPr/>
          <p:nvPr/>
        </p:nvSpPr>
        <p:spPr>
          <a:xfrm rot="9124134">
            <a:off x="1536069" y="2641439"/>
            <a:ext cx="759191" cy="23428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Штриховая стрелка вправо 95"/>
          <p:cNvSpPr/>
          <p:nvPr/>
        </p:nvSpPr>
        <p:spPr>
          <a:xfrm rot="2057360">
            <a:off x="1470493" y="4852320"/>
            <a:ext cx="813476" cy="280408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Штриховая стрелка вправо 96"/>
          <p:cNvSpPr/>
          <p:nvPr/>
        </p:nvSpPr>
        <p:spPr>
          <a:xfrm>
            <a:off x="7053264" y="4957280"/>
            <a:ext cx="376933" cy="295093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457516" y="4904730"/>
            <a:ext cx="2044574" cy="14516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100" dirty="0" smtClean="0"/>
              <a:t>Взаимодействие Х 5 Ритейл Групп с СХК и Фермерами по полученной от Корпорации информации</a:t>
            </a:r>
            <a:endParaRPr lang="ru-RU" sz="11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 rot="16200000">
            <a:off x="662615" y="3010552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51" y="3458947"/>
            <a:ext cx="1321918" cy="773062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 rot="16200000">
            <a:off x="2776855" y="4416826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 rot="16200000">
            <a:off x="2776855" y="1671372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33" y="2118088"/>
            <a:ext cx="1340551" cy="73810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 rot="16200000">
            <a:off x="4815524" y="3045743"/>
            <a:ext cx="1243513" cy="16315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АИС </a:t>
            </a:r>
            <a:endParaRPr lang="ru-RU" dirty="0" smtClean="0"/>
          </a:p>
          <a:p>
            <a:pPr algn="ctr"/>
            <a:r>
              <a:rPr lang="ru-RU" dirty="0" smtClean="0"/>
              <a:t>ФНС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42806" y="3455774"/>
            <a:ext cx="1209772" cy="888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</a:t>
            </a:r>
          </a:p>
          <a:p>
            <a:pPr algn="ctr"/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компетенций</a:t>
            </a:r>
            <a:endParaRPr lang="ru-RU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15" y="3832721"/>
            <a:ext cx="420494" cy="489256"/>
          </a:xfrm>
          <a:prstGeom prst="rect">
            <a:avLst/>
          </a:prstGeom>
        </p:spPr>
      </p:pic>
      <p:sp>
        <p:nvSpPr>
          <p:cNvPr id="42" name="Штриховая стрелка вправо 41"/>
          <p:cNvSpPr/>
          <p:nvPr/>
        </p:nvSpPr>
        <p:spPr>
          <a:xfrm rot="1751429" flipV="1">
            <a:off x="4697291" y="2364589"/>
            <a:ext cx="755266" cy="24509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триховая стрелка вправо 42"/>
          <p:cNvSpPr/>
          <p:nvPr/>
        </p:nvSpPr>
        <p:spPr>
          <a:xfrm rot="12599413">
            <a:off x="4474572" y="2636689"/>
            <a:ext cx="759191" cy="23428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9059649">
            <a:off x="4317602" y="4803980"/>
            <a:ext cx="759191" cy="23428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триховая стрелка вправо 44"/>
          <p:cNvSpPr/>
          <p:nvPr/>
        </p:nvSpPr>
        <p:spPr>
          <a:xfrm rot="8281483" flipV="1">
            <a:off x="4546242" y="5056052"/>
            <a:ext cx="755266" cy="24509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8061850">
            <a:off x="4065089" y="3277695"/>
            <a:ext cx="265194" cy="666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753670" y="4851165"/>
            <a:ext cx="1269014" cy="773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СХК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КФХ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383" y="4949974"/>
            <a:ext cx="647033" cy="5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223" y="727308"/>
            <a:ext cx="4520220" cy="5519306"/>
          </a:xfrm>
        </p:spPr>
        <p:txBody>
          <a:bodyPr>
            <a:normAutofit/>
          </a:bodyPr>
          <a:lstStyle/>
          <a:p>
            <a:r>
              <a:rPr lang="ru-RU" sz="2400" b="1" dirty="0"/>
              <a:t>Заключение контракта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800" y="429315"/>
            <a:ext cx="1780186" cy="90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18" y="319578"/>
            <a:ext cx="204843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00340" y="1194486"/>
            <a:ext cx="3208979" cy="605679"/>
            <a:chOff x="0" y="0"/>
            <a:chExt cx="4181385" cy="681369"/>
          </a:xfrm>
        </p:grpSpPr>
        <p:sp>
          <p:nvSpPr>
            <p:cNvPr id="8" name="Нашивка 7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шаг-оформление</a:t>
              </a:r>
              <a:endParaRPr lang="ru-RU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23" y="96906"/>
            <a:ext cx="1780186" cy="9083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39" y="0"/>
            <a:ext cx="2048434" cy="112785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247863" y="1194486"/>
            <a:ext cx="3208979" cy="605679"/>
            <a:chOff x="0" y="0"/>
            <a:chExt cx="4181385" cy="681369"/>
          </a:xfrm>
        </p:grpSpPr>
        <p:sp>
          <p:nvSpPr>
            <p:cNvPr id="18" name="Нашивка 17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шаг-проверка 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95385" y="1194486"/>
            <a:ext cx="3208979" cy="605679"/>
            <a:chOff x="0" y="0"/>
            <a:chExt cx="4181385" cy="681369"/>
          </a:xfrm>
        </p:grpSpPr>
        <p:sp>
          <p:nvSpPr>
            <p:cNvPr id="21" name="Нашивка 20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шаг-результат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Шеврон 27"/>
          <p:cNvSpPr/>
          <p:nvPr/>
        </p:nvSpPr>
        <p:spPr>
          <a:xfrm>
            <a:off x="372992" y="1828541"/>
            <a:ext cx="2871229" cy="3874500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Шеврон 27"/>
          <p:cNvSpPr/>
          <p:nvPr/>
        </p:nvSpPr>
        <p:spPr>
          <a:xfrm>
            <a:off x="3314885" y="1820129"/>
            <a:ext cx="2947522" cy="3874500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Шеврон 27"/>
          <p:cNvSpPr/>
          <p:nvPr/>
        </p:nvSpPr>
        <p:spPr>
          <a:xfrm>
            <a:off x="6280068" y="1828541"/>
            <a:ext cx="2927147" cy="3894465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/>
          <p:cNvSpPr/>
          <p:nvPr/>
        </p:nvSpPr>
        <p:spPr>
          <a:xfrm>
            <a:off x="361811" y="1800165"/>
            <a:ext cx="2554384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</a:rPr>
              <a:t>Оформление коммерческого предложения</a:t>
            </a:r>
            <a:r>
              <a:rPr lang="ru-RU" sz="1200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Электронная </a:t>
            </a:r>
            <a:r>
              <a:rPr lang="ru-RU" sz="1050" b="1" dirty="0">
                <a:solidFill>
                  <a:schemeClr val="bg1"/>
                </a:solidFill>
              </a:rPr>
              <a:t>ссылка на заполнение на сайте Х5 Ритейл </a:t>
            </a:r>
            <a:r>
              <a:rPr lang="ru-RU" sz="1050" b="1" dirty="0" smtClean="0">
                <a:solidFill>
                  <a:schemeClr val="bg1"/>
                </a:solidFill>
              </a:rPr>
              <a:t>Групп</a:t>
            </a:r>
            <a:r>
              <a:rPr lang="ru-RU" sz="1200" b="1" dirty="0" smtClean="0">
                <a:solidFill>
                  <a:schemeClr val="bg1"/>
                </a:solidFill>
              </a:rPr>
              <a:t>: </a:t>
            </a:r>
            <a:r>
              <a:rPr lang="en-US" sz="12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4"/>
              </a:rPr>
              <a:t>https</a:t>
            </a:r>
            <a:r>
              <a:rPr lang="en-US" sz="1200" b="1" dirty="0">
                <a:solidFill>
                  <a:srgbClr val="0070C0"/>
                </a:solidFill>
                <a:cs typeface="Helvetica" panose="020B0604020202020204" pitchFamily="34" charset="0"/>
                <a:hlinkClick r:id="rId4"/>
              </a:rPr>
              <a:t>://</a:t>
            </a:r>
            <a:r>
              <a:rPr lang="en-US" sz="12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4"/>
              </a:rPr>
              <a:t>www.x5.ru/ru/Pages/Partners/SubmitProposal.aspx</a:t>
            </a:r>
            <a:endParaRPr lang="ru-RU" sz="12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Заполнить две части предложения и указать ассортимент.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Указать валюту расчетов.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Цены указываются с НДС.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Заполняются все графы в ф</a:t>
            </a:r>
            <a:r>
              <a:rPr lang="ru-RU" sz="105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орме </a:t>
            </a: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обратной связи.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Рекомендуется указать комментарии к ассортименту во второй части формы  предложения.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Не прикреплять к коммерческому предложению дополнительные файлы.</a:t>
            </a:r>
          </a:p>
          <a:p>
            <a:pPr marL="228600" indent="-228600">
              <a:buAutoNum type="arabicPeriod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2</a:t>
            </a:r>
            <a:r>
              <a:rPr lang="ru-RU" sz="1050" b="1" dirty="0">
                <a:solidFill>
                  <a:schemeClr val="bg1"/>
                </a:solidFill>
                <a:cs typeface="Helvetica" panose="020B0604020202020204" pitchFamily="34" charset="0"/>
              </a:rPr>
              <a:t>. </a:t>
            </a:r>
            <a:r>
              <a:rPr lang="ru-RU" sz="105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3. 4. 5. 6. 7. 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4885" y="1820130"/>
            <a:ext cx="2554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4511" y="1800164"/>
            <a:ext cx="270088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Проверка коммерческого предложения:</a:t>
            </a:r>
          </a:p>
          <a:p>
            <a:pPr>
              <a:defRPr/>
            </a:pPr>
            <a:endParaRPr lang="ru-RU" sz="1200" b="1" dirty="0" smtClean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Предоставление </a:t>
            </a:r>
            <a:r>
              <a:rPr lang="ru-RU" sz="1050" b="1" dirty="0">
                <a:solidFill>
                  <a:schemeClr val="bg1"/>
                </a:solidFill>
              </a:rPr>
              <a:t>дополнительной информации (при необходимости</a:t>
            </a:r>
            <a:r>
              <a:rPr lang="ru-RU" sz="1050" b="1" dirty="0" smtClean="0">
                <a:solidFill>
                  <a:schemeClr val="bg1"/>
                </a:solidFill>
              </a:rPr>
              <a:t>).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>
                <a:solidFill>
                  <a:schemeClr val="bg1"/>
                </a:solidFill>
              </a:rPr>
              <a:t>Проведение аудита условий производства при необходимости, силами Х5 Ритейл Групп или с </a:t>
            </a:r>
            <a:r>
              <a:rPr lang="ru-RU" sz="1050" b="1" dirty="0" smtClean="0">
                <a:solidFill>
                  <a:schemeClr val="bg1"/>
                </a:solidFill>
              </a:rPr>
              <a:t>привлечением </a:t>
            </a:r>
            <a:r>
              <a:rPr lang="ru-RU" sz="1050" b="1" dirty="0">
                <a:solidFill>
                  <a:schemeClr val="bg1"/>
                </a:solidFill>
              </a:rPr>
              <a:t>сторонних аудиторов, список размещен на </a:t>
            </a:r>
            <a:r>
              <a:rPr lang="ru-RU" sz="1050" b="1" dirty="0" smtClean="0">
                <a:solidFill>
                  <a:schemeClr val="bg1"/>
                </a:solidFill>
              </a:rPr>
              <a:t>сайте: </a:t>
            </a:r>
            <a:r>
              <a:rPr lang="en-US" sz="1200" b="1" dirty="0">
                <a:solidFill>
                  <a:srgbClr val="0070C0"/>
                </a:solidFill>
                <a:cs typeface="Helvetica" panose="020B0604020202020204" pitchFamily="34" charset="0"/>
                <a:hlinkClick r:id="rId5"/>
              </a:rPr>
              <a:t>https://www.x5.ru/ru/Pages/Partners/Quality.aspx</a:t>
            </a:r>
            <a:r>
              <a:rPr lang="ru-RU" sz="12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endParaRPr lang="ru-RU" sz="16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Максимальный </a:t>
            </a:r>
            <a:r>
              <a:rPr lang="ru-RU" sz="1050" b="1" dirty="0">
                <a:solidFill>
                  <a:schemeClr val="bg1"/>
                </a:solidFill>
              </a:rPr>
              <a:t>срок рассмотрения коммерческого предложения 14 календарных дней.   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10741" y="1831609"/>
            <a:ext cx="255438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cs typeface="Helvetica" panose="020B0604020202020204" pitchFamily="34" charset="0"/>
              </a:rPr>
              <a:t>Принятие решения</a:t>
            </a:r>
            <a:r>
              <a:rPr lang="ru-RU" sz="12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endParaRPr lang="ru-RU" sz="1200" b="1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Отправка извещения </a:t>
            </a:r>
            <a:r>
              <a:rPr lang="ru-RU" sz="1050" b="1" dirty="0">
                <a:solidFill>
                  <a:schemeClr val="bg1"/>
                </a:solidFill>
              </a:rPr>
              <a:t>о принятом решении.</a:t>
            </a: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При </a:t>
            </a:r>
            <a:r>
              <a:rPr lang="ru-RU" sz="1050" b="1" dirty="0">
                <a:solidFill>
                  <a:schemeClr val="bg1"/>
                </a:solidFill>
              </a:rPr>
              <a:t>положительном решении – отправка контактной информации сотрудника коммерческого подразделения.</a:t>
            </a:r>
          </a:p>
          <a:p>
            <a:pPr marL="228600" indent="-228600">
              <a:buAutoNum type="arabicPeriod"/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При несогласии </a:t>
            </a:r>
            <a:r>
              <a:rPr lang="ru-RU" sz="1050" b="1" dirty="0">
                <a:solidFill>
                  <a:schemeClr val="bg1"/>
                </a:solidFill>
              </a:rPr>
              <a:t>поставщика с итогами рассмотрения возможно направление информации по ссылке: </a:t>
            </a:r>
            <a:r>
              <a:rPr lang="en-US" sz="1000" b="1" dirty="0">
                <a:solidFill>
                  <a:srgbClr val="0070C0"/>
                </a:solidFill>
                <a:cs typeface="Helvetica" panose="020B0604020202020204" pitchFamily="34" charset="0"/>
                <a:hlinkClick r:id="rId6"/>
              </a:rPr>
              <a:t>https://</a:t>
            </a:r>
            <a:r>
              <a:rPr lang="en-US" sz="10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6"/>
              </a:rPr>
              <a:t>www.x5.ru/ru/Pages/Partners/HotLine.aspx</a:t>
            </a:r>
            <a:r>
              <a:rPr lang="ru-RU" sz="10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. 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1797" y="5893728"/>
            <a:ext cx="8303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70C0"/>
                </a:solidFill>
                <a:cs typeface="Helvetica" panose="020B0604020202020204" pitchFamily="34" charset="0"/>
              </a:rPr>
              <a:t>С информацией о проводимых торгах на закупку товаров под СТМ Поставщики (производители) могут ознакомиться на сайте Компании по адресу: </a:t>
            </a:r>
            <a:r>
              <a:rPr lang="ru-RU" sz="1000" b="1" dirty="0">
                <a:solidFill>
                  <a:srgbClr val="0070C0"/>
                </a:solidFill>
                <a:cs typeface="Helvetica" panose="020B0604020202020204" pitchFamily="34" charset="0"/>
                <a:hlinkClick r:id="rId7"/>
              </a:rPr>
              <a:t>https://</a:t>
            </a:r>
            <a:r>
              <a:rPr lang="ru-RU" sz="10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7"/>
              </a:rPr>
              <a:t>tender.x5.ru/auction/guiding/list_auction/3-start</a:t>
            </a:r>
            <a:r>
              <a:rPr lang="ru-RU" sz="10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 </a:t>
            </a:r>
            <a:r>
              <a:rPr lang="ru-RU" sz="1000" b="1" dirty="0">
                <a:solidFill>
                  <a:srgbClr val="0070C0"/>
                </a:solidFill>
                <a:cs typeface="Helvetica" panose="020B0604020202020204" pitchFamily="34" charset="0"/>
              </a:rPr>
              <a:t>и принять участие в торгах.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92" y="384173"/>
            <a:ext cx="8543925" cy="7536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Коммерческое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004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87520"/>
            <a:ext cx="8543925" cy="75366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Пожелания и рекомендации к оформлению коммерческого предложения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9" y="1269402"/>
            <a:ext cx="4456446" cy="4907561"/>
          </a:xfrm>
        </p:spPr>
        <p:txBody>
          <a:bodyPr>
            <a:normAutofit/>
          </a:bodyPr>
          <a:lstStyle/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Просьба обязательно заполнить две части формы </a:t>
            </a:r>
            <a:br>
              <a:rPr lang="ru-RU" dirty="0"/>
            </a:br>
            <a:r>
              <a:rPr lang="ru-RU" dirty="0"/>
              <a:t>с перечислением предлагаемого ассортимента;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Просьба обязательно указывать валюту, в которой делается коммерческое предложение;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В случае предоставления коммерческого предложения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валюте, просьба обязательно указывать принимаемый для расчета курс валюты для пересчета в рубли;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Просьба обязательно указывать закупочные цены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НДС;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Для оперативного принятия решения по Вашему коммерческому предложению просьба заполнить все графы в форме (часть 1 и 2);</a:t>
            </a:r>
          </a:p>
          <a:p>
            <a:pPr marL="228600" lvl="3" indent="-228600">
              <a:buClr>
                <a:schemeClr val="accent1"/>
              </a:buClr>
              <a:buSzPct val="140000"/>
              <a:buFont typeface="+mj-lt"/>
              <a:buAutoNum type="arabicPeriod"/>
            </a:pPr>
            <a:r>
              <a:rPr lang="ru-RU" dirty="0"/>
              <a:t>Вы также можете указать комментарии к ассортименту во второй части формы (его принципиальное отличие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уже имеющихся аналогов, новизна, лучшее качество</a:t>
            </a:r>
            <a:r>
              <a:rPr lang="ru-RU" dirty="0" smtClean="0"/>
              <a:t>).</a:t>
            </a:r>
          </a:p>
          <a:p>
            <a:pPr lvl="3"/>
            <a:endParaRPr lang="ru-RU" dirty="0" smtClean="0"/>
          </a:p>
          <a:p>
            <a:pPr lvl="3" algn="ctr">
              <a:defRPr/>
            </a:pP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Пожалуйста, не прикрепляйте к письму дополнительные файлы </a:t>
            </a:r>
          </a:p>
          <a:p>
            <a:pPr lvl="3" algn="ctr"/>
            <a:r>
              <a:rPr lang="ru-RU" sz="1000" i="1" dirty="0">
                <a:solidFill>
                  <a:srgbClr val="0070C0"/>
                </a:solidFill>
                <a:cs typeface="Helvetica" panose="020B0604020202020204" pitchFamily="34" charset="0"/>
              </a:rPr>
              <a:t>(о необходимости предоставить дополнительную информацию </a:t>
            </a:r>
            <a:br>
              <a:rPr lang="ru-RU" sz="1000" i="1" dirty="0">
                <a:solidFill>
                  <a:srgbClr val="0070C0"/>
                </a:solidFill>
                <a:cs typeface="Helvetica" panose="020B0604020202020204" pitchFamily="34" charset="0"/>
              </a:rPr>
            </a:br>
            <a:r>
              <a:rPr lang="ru-RU" sz="1000" i="1" dirty="0">
                <a:solidFill>
                  <a:srgbClr val="0070C0"/>
                </a:solidFill>
                <a:cs typeface="Helvetica" panose="020B0604020202020204" pitchFamily="34" charset="0"/>
              </a:rPr>
              <a:t>будет сообщено отдельно)</a:t>
            </a:r>
          </a:p>
          <a:p>
            <a:pPr marL="228600" lvl="3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t="3343" r="39847" b="-3343"/>
          <a:stretch/>
        </p:blipFill>
        <p:spPr bwMode="auto">
          <a:xfrm>
            <a:off x="5310568" y="1149533"/>
            <a:ext cx="2333549" cy="215960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/>
          <a:stretch/>
        </p:blipFill>
        <p:spPr bwMode="auto">
          <a:xfrm>
            <a:off x="7448922" y="1366223"/>
            <a:ext cx="2116183" cy="21444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4"/>
          <a:stretch/>
        </p:blipFill>
        <p:spPr bwMode="auto">
          <a:xfrm>
            <a:off x="5310568" y="3510663"/>
            <a:ext cx="2333549" cy="215960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1"/>
          <a:stretch/>
        </p:blipFill>
        <p:spPr bwMode="auto">
          <a:xfrm>
            <a:off x="7415337" y="3835698"/>
            <a:ext cx="2149768" cy="21394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Заключение договора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0114" y="365128"/>
            <a:ext cx="8685771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Для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заключения Договора Поставщику 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необходимо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представить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следующие 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документы:</a:t>
            </a: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 indent="-285750">
              <a:buFontTx/>
              <a:buChar char="-"/>
              <a:defRPr/>
            </a:pPr>
            <a:r>
              <a:rPr lang="ru-RU" sz="1200" dirty="0"/>
              <a:t>Заверенная подписью единоличного исполнительного органа Поставщика и печатью Поставщика 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копия </a:t>
            </a:r>
            <a:r>
              <a:rPr lang="ru-RU" sz="1200" dirty="0"/>
              <a:t>выписки из ЕГРЮЛ/ЕГРИП (выданная уполномоченным органом не позднее, чем за 30 дней до даты заключения Договора</a:t>
            </a:r>
            <a:r>
              <a:rPr lang="ru-RU" sz="1200" dirty="0" smtClean="0"/>
              <a:t>);</a:t>
            </a:r>
          </a:p>
          <a:p>
            <a:pPr>
              <a:defRPr/>
            </a:pPr>
            <a:r>
              <a:rPr lang="ru-RU" sz="1200" dirty="0" smtClean="0"/>
              <a:t> </a:t>
            </a:r>
            <a:endParaRPr lang="ru-RU" sz="1200" dirty="0"/>
          </a:p>
          <a:p>
            <a:pPr indent="-285750">
              <a:buFontTx/>
              <a:buChar char="-"/>
              <a:defRPr/>
            </a:pPr>
            <a:r>
              <a:rPr lang="ru-RU" sz="1200" dirty="0"/>
              <a:t>Заверенные подписью единоличного исполнительного органа Поставщика и печатью Поставщика копии учредительных документов Поставщика, включая все изменения и дополнения к ним (последняя редакция</a:t>
            </a:r>
            <a:r>
              <a:rPr lang="ru-RU" sz="1200" dirty="0" smtClean="0"/>
              <a:t>);</a:t>
            </a:r>
          </a:p>
          <a:p>
            <a:pPr>
              <a:defRPr/>
            </a:pPr>
            <a:endParaRPr lang="ru-RU" sz="1200" dirty="0"/>
          </a:p>
          <a:p>
            <a:pPr indent="-285750">
              <a:buFontTx/>
              <a:buChar char="-"/>
              <a:defRPr/>
            </a:pPr>
            <a:r>
              <a:rPr lang="ru-RU" sz="1200" dirty="0"/>
              <a:t>Подлинник доверенности на лицо, имеющее право на заключение и подписание Договора 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от </a:t>
            </a:r>
            <a:r>
              <a:rPr lang="ru-RU" sz="1200" dirty="0"/>
              <a:t>имени </a:t>
            </a:r>
            <a:r>
              <a:rPr lang="ru-RU" sz="1200" dirty="0" smtClean="0"/>
              <a:t>Поставщика;</a:t>
            </a:r>
          </a:p>
          <a:p>
            <a:pPr>
              <a:defRPr/>
            </a:pPr>
            <a:r>
              <a:rPr lang="ru-RU" sz="1200" dirty="0" smtClean="0"/>
              <a:t> </a:t>
            </a:r>
            <a:endParaRPr lang="ru-RU" sz="1200" dirty="0"/>
          </a:p>
          <a:p>
            <a:pPr indent="-285750">
              <a:buFontTx/>
              <a:buChar char="-"/>
              <a:defRPr/>
            </a:pPr>
            <a:r>
              <a:rPr lang="ru-RU" sz="1200" dirty="0"/>
              <a:t>Иные документы, которые могут быть запрошены Компанией.</a:t>
            </a: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заключения Договора поставки Поставщик предоставляет </a:t>
            </a:r>
            <a:endParaRPr lang="ru-RU" sz="16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образцы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товаров и документы, подтверждающие их качество и 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безопасность.</a:t>
            </a: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Полный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текст Договора поставки и приложений </a:t>
            </a:r>
            <a:endParaRPr lang="ru-RU" sz="16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к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нему доступен по ссылкам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: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  <a:hlinkClick r:id="rId2"/>
              </a:rPr>
              <a:t>https://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2"/>
              </a:rPr>
              <a:t>www.x5.ru/ru/documents/proekt_dogovora_postavki.pdf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3"/>
              </a:rPr>
              <a:t> https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  <a:hlinkClick r:id="rId3"/>
              </a:rPr>
              <a:t>://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  <a:hlinkClick r:id="rId3"/>
              </a:rPr>
              <a:t>www.x5.ru/ru/Pages/Partners/SubmitProposal.aspx</a:t>
            </a:r>
            <a:r>
              <a:rPr lang="ru-RU" sz="1600" b="1" dirty="0" smtClean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endParaRPr lang="ru-RU" sz="16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200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450" y="184694"/>
            <a:ext cx="8543925" cy="753668"/>
          </a:xfrm>
        </p:spPr>
        <p:txBody>
          <a:bodyPr>
            <a:noAutofit/>
          </a:bodyPr>
          <a:lstStyle/>
          <a:p>
            <a:r>
              <a:rPr lang="ru-RU" dirty="0"/>
              <a:t>Электронный обмен данными с поставщиками (EDI)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1038" y="938362"/>
            <a:ext cx="8157410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Электронный обмен данными </a:t>
            </a:r>
            <a:r>
              <a:rPr lang="ru-RU" sz="1400" dirty="0"/>
              <a:t>(EDI - англ. </a:t>
            </a:r>
            <a:r>
              <a:rPr lang="ru-RU" sz="1400" dirty="0" err="1"/>
              <a:t>Electronic</a:t>
            </a:r>
            <a:r>
              <a:rPr lang="ru-RU" sz="1400" dirty="0"/>
              <a:t> </a:t>
            </a:r>
            <a:r>
              <a:rPr lang="ru-RU" sz="1400" dirty="0" err="1"/>
              <a:t>Data</a:t>
            </a:r>
            <a:r>
              <a:rPr lang="ru-RU" sz="1400" dirty="0"/>
              <a:t> </a:t>
            </a:r>
            <a:r>
              <a:rPr lang="ru-RU" sz="1400" dirty="0" err="1"/>
              <a:t>Interchange</a:t>
            </a:r>
            <a:r>
              <a:rPr lang="ru-RU" sz="1400" dirty="0"/>
              <a:t>) — это инструмент для обмена бизнес-данными между деловыми партнерами. </a:t>
            </a:r>
            <a:endParaRPr lang="ru-RU" sz="1200" dirty="0"/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Основная задача EDI </a:t>
            </a:r>
            <a:r>
              <a:rPr lang="ru-RU" sz="1400" dirty="0"/>
              <a:t>— заменить обмен информацией </a:t>
            </a:r>
            <a:br>
              <a:rPr lang="ru-RU" sz="1400" dirty="0"/>
            </a:br>
            <a:r>
              <a:rPr lang="ru-RU" sz="1400" dirty="0"/>
              <a:t>и документами, осуществляемый на бумажных носителях, стандартизированным электронным документооборотом между компьютерными сетями.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20514"/>
              </p:ext>
            </p:extLst>
          </p:nvPr>
        </p:nvGraphicFramePr>
        <p:xfrm>
          <a:off x="681038" y="2535565"/>
          <a:ext cx="6315075" cy="38923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8297"/>
                <a:gridCol w="740173"/>
                <a:gridCol w="4336605"/>
              </a:tblGrid>
              <a:tr h="4158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EDI - </a:t>
                      </a:r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документ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Комментарии</a:t>
                      </a:r>
                    </a:p>
                  </a:txBody>
                  <a:tcPr marL="9525" marR="9525" marT="9525" marB="0" anchor="ctr"/>
                </a:tc>
              </a:tr>
              <a:tr h="419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Заказ на поставку товара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ORDERS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Сообщение отправляется </a:t>
                      </a:r>
                      <a:r>
                        <a:rPr lang="ru-RU" sz="900" u="none" strike="noStrike" dirty="0" err="1"/>
                        <a:t>ритейлером</a:t>
                      </a:r>
                      <a:r>
                        <a:rPr lang="ru-RU" sz="900" u="none" strike="noStrike" dirty="0"/>
                        <a:t> поставщику с указание перечня товаров, предназначенных для поставки в магазин.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66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/>
                        <a:t>Подтверждение </a:t>
                      </a:r>
                      <a:r>
                        <a:rPr lang="ru-RU" sz="900" b="1" u="none" strike="noStrike" dirty="0"/>
                        <a:t>заказа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ORDRSP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Сообщение отправляется поставщиком </a:t>
                      </a:r>
                      <a:r>
                        <a:rPr lang="ru-RU" sz="900" u="none" strike="noStrike" dirty="0" err="1"/>
                        <a:t>ритейлеру</a:t>
                      </a:r>
                      <a:r>
                        <a:rPr lang="ru-RU" sz="900" u="none" strike="noStrike" dirty="0"/>
                        <a:t>, с информацией о том насколько полно может быть выполнен полученный ранее заказ. В сообщении ORDRSP также могут указываться изменения цен на заказанный товар.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99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Уведомление об отгрузке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DESADV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Сообщение отправляется поставщиком </a:t>
                      </a:r>
                      <a:r>
                        <a:rPr lang="ru-RU" sz="900" u="none" strike="noStrike" dirty="0" err="1"/>
                        <a:t>ритейлеру</a:t>
                      </a:r>
                      <a:r>
                        <a:rPr lang="ru-RU" sz="900" u="none" strike="noStrike" dirty="0"/>
                        <a:t> и содержит данные о фактическом количестве отгруженного (отправленного) товара. </a:t>
                      </a:r>
                      <a:r>
                        <a:rPr lang="ru-RU" sz="900" dirty="0" smtClean="0"/>
                        <a:t>В </a:t>
                      </a:r>
                      <a:r>
                        <a:rPr lang="ru-RU" sz="900" u="none" strike="noStrike" kern="1200" dirty="0" smtClean="0"/>
                        <a:t>сообщении DESADV также может быть указана информация о номере транспортного контейнера, иерархии упаковок, с указанием их типов, штрих кодов и содержимого.</a:t>
                      </a:r>
                      <a:endParaRPr lang="ru-RU" sz="900" b="0" i="0" u="none" strike="noStrike" kern="1200" dirty="0">
                        <a:solidFill>
                          <a:srgbClr val="4D4D4D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22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/>
                        <a:t>Электронный Счет-фактура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SFAKT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Данное сообщение отправляется поставщиком </a:t>
                      </a:r>
                      <a:r>
                        <a:rPr lang="ru-RU" sz="900" u="none" strike="noStrike" dirty="0" err="1"/>
                        <a:t>ритейлеру</a:t>
                      </a:r>
                      <a:r>
                        <a:rPr lang="ru-RU" sz="900" u="none" strike="noStrike" dirty="0"/>
                        <a:t> и используется для выставления счета на оплату за поставленный товар и признания НДС налоговой инспекцией.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62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Уведомление о доставке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RECADV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/>
                        <a:t>Сообщение отправляется </a:t>
                      </a:r>
                      <a:r>
                        <a:rPr lang="ru-RU" sz="900" u="none" strike="noStrike" kern="1200" dirty="0" err="1" smtClean="0"/>
                        <a:t>ритейлером</a:t>
                      </a:r>
                      <a:r>
                        <a:rPr lang="ru-RU" sz="900" u="none" strike="noStrike" kern="1200" dirty="0" smtClean="0"/>
                        <a:t> поставщику, и является, по сути, ответом на сообщение DESADV, предоставляющим поставщику информацию о фактически полученном (доставленном) товаре.</a:t>
                      </a:r>
                      <a:endParaRPr lang="ru-RU" sz="900" b="0" i="0" u="none" strike="noStrike" kern="1200" dirty="0">
                        <a:solidFill>
                          <a:srgbClr val="4D4D4D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Акт сверки взаиморасчетов</a:t>
                      </a:r>
                      <a:endParaRPr lang="ru-RU" sz="900" b="1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COACSU</a:t>
                      </a:r>
                      <a:endParaRPr lang="en-US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Акт сверки взаиморасчетов между бухгалтериями компании и поставщика.</a:t>
                      </a:r>
                      <a:endParaRPr lang="ru-RU" sz="900" b="0" i="0" u="none" strike="noStrike" dirty="0">
                        <a:solidFill>
                          <a:srgbClr val="4D4D4D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57335" y="2634440"/>
            <a:ext cx="25088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Электронный счет-фактура поставщика (в случае несоответствия приемке Х5) может быть скорректирован поставщиком либо исправленной ЭСФ, либо корректировочной ЭСФ.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Сейчас около 92% поставщиков подключено к ЭСФ, но только 88% его высылают.</a:t>
            </a:r>
          </a:p>
          <a:p>
            <a:endParaRPr lang="ru-RU" sz="1200" dirty="0" smtClean="0"/>
          </a:p>
          <a:p>
            <a:r>
              <a:rPr lang="ru-RU" sz="1200" dirty="0" smtClean="0"/>
              <a:t>Из всех СФ (товарные, услуги, …) 60 % - ЭСФ.</a:t>
            </a:r>
          </a:p>
          <a:p>
            <a:endParaRPr lang="ru-RU" sz="1200" dirty="0" smtClean="0"/>
          </a:p>
          <a:p>
            <a:r>
              <a:rPr lang="ru-RU" sz="1200" dirty="0" smtClean="0"/>
              <a:t>Перевод поставщика на ЭСФ полностью исключает работу </a:t>
            </a:r>
            <a:br>
              <a:rPr lang="ru-RU" sz="1200" dirty="0" smtClean="0"/>
            </a:br>
            <a:r>
              <a:rPr lang="ru-RU" sz="1200" dirty="0" smtClean="0"/>
              <a:t>на бумаге (дублирование СФ </a:t>
            </a:r>
            <a:br>
              <a:rPr lang="ru-RU" sz="1200" dirty="0" smtClean="0"/>
            </a:br>
            <a:r>
              <a:rPr lang="ru-RU" sz="1200" dirty="0" smtClean="0"/>
              <a:t>на бумаге не используется).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87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Необходимые требования для работы с EDI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23057"/>
          <a:stretch/>
        </p:blipFill>
        <p:spPr>
          <a:xfrm>
            <a:off x="681038" y="1118796"/>
            <a:ext cx="4668254" cy="26642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1038" y="4006515"/>
            <a:ext cx="9028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внедрения EDI необходимо чтобы все предприятия-участники торговли имели международный идентификационный номер – GLN, а каждый товар должен иметь глобальный номер GTIN в международной системе EAN (GS1).</a:t>
            </a:r>
          </a:p>
          <a:p>
            <a:endParaRPr lang="ru-RU" sz="1400" dirty="0" smtClean="0"/>
          </a:p>
          <a:p>
            <a:r>
              <a:rPr lang="ru-RU" sz="1400" dirty="0" smtClean="0"/>
              <a:t>Для получения GLN-номера и GTIN-кодов предприятие должно стать ассоциированным участником национальной ассоциации «GS1 </a:t>
            </a:r>
            <a:r>
              <a:rPr lang="ru-RU" sz="1400" dirty="0" err="1" smtClean="0"/>
              <a:t>Russia</a:t>
            </a:r>
            <a:r>
              <a:rPr lang="ru-RU" sz="1400" dirty="0" smtClean="0"/>
              <a:t>» www.gs1ru.org</a:t>
            </a:r>
          </a:p>
          <a:p>
            <a:endParaRPr lang="ru-RU" sz="1400" dirty="0" smtClean="0"/>
          </a:p>
          <a:p>
            <a:r>
              <a:rPr lang="ru-RU" sz="1400" dirty="0" smtClean="0"/>
              <a:t>Процедура оформления членства занимает не более 2-х дней.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70620" y="1098761"/>
            <a:ext cx="3727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GLN (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Global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Location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Number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) </a:t>
            </a:r>
            <a:r>
              <a:rPr lang="ru-RU" sz="1200" dirty="0" smtClean="0"/>
              <a:t>– обеспечивает технологическое решение для глобальной цепи поставки по идентификации физических мест нахождения и юридических лиц, а также их структурных единиц – офисов, магазинов, складов, отгрузки, распределительных центров и т.д.</a:t>
            </a:r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70620" y="2668421"/>
            <a:ext cx="3727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GTIN (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Global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Trade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Identity</a:t>
            </a:r>
            <a:r>
              <a:rPr lang="ru-RU" sz="1600" b="1" dirty="0">
                <a:solidFill>
                  <a:srgbClr val="0070C0"/>
                </a:solidFill>
                <a:cs typeface="Helvetica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Helvetica" panose="020B0604020202020204" pitchFamily="34" charset="0"/>
              </a:rPr>
              <a:t>Number</a:t>
            </a:r>
            <a:r>
              <a:rPr lang="ru-RU" sz="1200" dirty="0" smtClean="0"/>
              <a:t>, раньше EAN) – международный код (штрих-код) маркировки и учёта товара, например, товар, упаковка, оригинальная паллета.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01147"/>
            <a:ext cx="8543925" cy="1054598"/>
          </a:xfrm>
        </p:spPr>
        <p:txBody>
          <a:bodyPr>
            <a:noAutofit/>
          </a:bodyPr>
          <a:lstStyle/>
          <a:p>
            <a:r>
              <a:rPr lang="ru-RU" dirty="0"/>
              <a:t>Что необходимо Поставщику для подключения </a:t>
            </a:r>
            <a:r>
              <a:rPr lang="ru-RU" dirty="0" smtClean="0"/>
              <a:t>и </a:t>
            </a:r>
            <a:r>
              <a:rPr lang="ru-RU" dirty="0"/>
              <a:t>использования технологии электронного обмена данными с Х5 RG?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81038" y="1503947"/>
            <a:ext cx="8820000" cy="4124206"/>
          </a:xfrm>
          <a:prstGeom prst="rect">
            <a:avLst/>
          </a:prstGeom>
          <a:noFill/>
        </p:spPr>
        <p:txBody>
          <a:bodyPr wrap="square" numCol="2" spcCol="252000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1. </a:t>
            </a:r>
          </a:p>
          <a:p>
            <a:r>
              <a:rPr lang="ru-RU" sz="1200" dirty="0" smtClean="0"/>
              <a:t>Заключить с Х5 Дополнительное соглашение </a:t>
            </a:r>
          </a:p>
          <a:p>
            <a:r>
              <a:rPr lang="ru-RU" sz="1200" dirty="0" smtClean="0"/>
              <a:t>по EDI к договору поставки </a:t>
            </a:r>
            <a:r>
              <a:rPr lang="en-US" sz="1200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1200" dirty="0" smtClean="0">
                <a:solidFill>
                  <a:srgbClr val="00B0F0"/>
                </a:solidFill>
                <a:hlinkClick r:id="rId2"/>
              </a:rPr>
              <a:t>www.x5.ru/ru/Pages/Partners/SupplyContract.aspx</a:t>
            </a:r>
            <a:endParaRPr lang="ru-RU" sz="1200" dirty="0" smtClean="0">
              <a:solidFill>
                <a:srgbClr val="00B0F0"/>
              </a:solidFill>
            </a:endParaRP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2.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1200" dirty="0" smtClean="0"/>
              <a:t>Заключить Договор на оказание услуг электронного обмена данными с EDI-провайдером, а тем компаниям, которые уже имеют Договор с EDI-провайдером – написать письмо своему EDI-провайдеру о необходимости организации электронного обмена с Х5. Получить от EDI-провайдера параметры доступа на его WEB-EDI-страничку или провести совместную интеграцию своей учетной системы и системы EDI-провайдера.</a:t>
            </a: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3. </a:t>
            </a:r>
          </a:p>
          <a:p>
            <a:r>
              <a:rPr lang="ru-RU" sz="1200" dirty="0" smtClean="0"/>
              <a:t>Проверить через EDI-провайдера наличие у Поставщика – GLN-кода. Если у поставщика GLN-код отсутствует – необходимо обратиться к EDI-провайдеру за информацией – как его получить.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4. </a:t>
            </a:r>
          </a:p>
          <a:p>
            <a:r>
              <a:rPr lang="ru-RU" sz="1200" dirty="0" smtClean="0"/>
              <a:t>Провести сверку товарного ассортимента, поставляемого в Х5, т.е. – обратиться к своему EDI-провайдеру для того, чтобы он организовал для поставщика получение списка товаров Х5, соответствующего прайс-листу поставляемого товара в Х5, также EDI-провайдер предоставит информацию поставщику – как провести сверку товарной номенклатуры.</a:t>
            </a: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5. </a:t>
            </a:r>
          </a:p>
          <a:p>
            <a:r>
              <a:rPr lang="ru-RU" sz="1200" dirty="0" smtClean="0"/>
              <a:t>Обратиться к EDI-провайдеру с письмом о проведении тестов и провести тестовые обмены с Х5 EDI-документами, выбранными поставщиком и указанные в Заявке.</a:t>
            </a:r>
          </a:p>
          <a:p>
            <a:r>
              <a:rPr lang="ru-RU" sz="1400" dirty="0" smtClean="0"/>
              <a:t> </a:t>
            </a:r>
          </a:p>
          <a:p>
            <a:r>
              <a:rPr lang="ru-RU" b="1" dirty="0">
                <a:solidFill>
                  <a:srgbClr val="0070C0"/>
                </a:solidFill>
                <a:cs typeface="Helvetica" panose="020B0604020202020204" pitchFamily="34" charset="0"/>
              </a:rPr>
              <a:t>Шаг 6. </a:t>
            </a:r>
          </a:p>
          <a:p>
            <a:r>
              <a:rPr lang="ru-RU" sz="1200" dirty="0" smtClean="0"/>
              <a:t>Начать работу через </a:t>
            </a:r>
            <a:r>
              <a:rPr lang="ru-RU" sz="1200" dirty="0" smtClean="0">
                <a:hlinkClick r:id="rId3"/>
              </a:rPr>
              <a:t>EDI-провайдера.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289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56486"/>
            <a:ext cx="9128512" cy="753668"/>
          </a:xfrm>
        </p:spPr>
        <p:txBody>
          <a:bodyPr>
            <a:normAutofit/>
          </a:bodyPr>
          <a:lstStyle/>
          <a:p>
            <a:r>
              <a:rPr lang="ru-RU" dirty="0"/>
              <a:t>Контакты сотрудников коммерческой функции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5B7E-B430-4542-86C9-E75FBA06AAF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509" r="740" b="3728"/>
          <a:stretch/>
        </p:blipFill>
        <p:spPr>
          <a:xfrm>
            <a:off x="790830" y="896293"/>
            <a:ext cx="8434133" cy="46987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20570" y="5806420"/>
            <a:ext cx="878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linkClick r:id="rId3"/>
              </a:rPr>
              <a:t>Зайти на сайт</a:t>
            </a:r>
            <a:r>
              <a:rPr lang="ru-RU" sz="1600" dirty="0"/>
              <a:t> - </a:t>
            </a:r>
            <a:r>
              <a:rPr lang="en-US" sz="1600" dirty="0">
                <a:hlinkClick r:id="rId4"/>
              </a:rPr>
              <a:t>https://www.x5.ru/ru/Pages/Partners/ContactPurchasingSpecialist.aspx</a:t>
            </a:r>
            <a:r>
              <a:rPr lang="ru-RU" sz="1600" dirty="0"/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90830" y="1894704"/>
            <a:ext cx="2702013" cy="296562"/>
            <a:chOff x="0" y="0"/>
            <a:chExt cx="4181385" cy="681369"/>
          </a:xfrm>
        </p:grpSpPr>
        <p:sp>
          <p:nvSpPr>
            <p:cNvPr id="8" name="Нашивка 7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1. Зайти на сайт в раздел Партнерам         Закупки   </a:t>
              </a:r>
              <a:endParaRPr lang="ru-RU" sz="1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2183027" y="2100648"/>
            <a:ext cx="214184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790400" y="4908160"/>
            <a:ext cx="2702013" cy="296562"/>
            <a:chOff x="0" y="0"/>
            <a:chExt cx="4181385" cy="681369"/>
          </a:xfrm>
        </p:grpSpPr>
        <p:sp>
          <p:nvSpPr>
            <p:cNvPr id="12" name="Нашивка 11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3. Найти категорию товаров, и отправить письмо    </a:t>
              </a:r>
              <a:endParaRPr lang="ru-RU" sz="1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90829" y="3401432"/>
            <a:ext cx="2702013" cy="296562"/>
            <a:chOff x="0" y="0"/>
            <a:chExt cx="4181385" cy="681369"/>
          </a:xfrm>
        </p:grpSpPr>
        <p:sp>
          <p:nvSpPr>
            <p:cNvPr id="15" name="Нашивка 14"/>
            <p:cNvSpPr/>
            <p:nvPr/>
          </p:nvSpPr>
          <p:spPr>
            <a:xfrm>
              <a:off x="0" y="0"/>
              <a:ext cx="4181385" cy="681369"/>
            </a:xfrm>
            <a:prstGeom prst="chevron">
              <a:avLst/>
            </a:pr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340685" y="0"/>
              <a:ext cx="3500016" cy="6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2. Подготовить письмо  с кратким изложением.  </a:t>
              </a:r>
              <a:endParaRPr lang="ru-RU" sz="1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6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X5 retail grou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7A00"/>
      </a:accent1>
      <a:accent2>
        <a:srgbClr val="FF7A00"/>
      </a:accent2>
      <a:accent3>
        <a:srgbClr val="FF7A00"/>
      </a:accent3>
      <a:accent4>
        <a:srgbClr val="FF7A00"/>
      </a:accent4>
      <a:accent5>
        <a:srgbClr val="FF7A00"/>
      </a:accent5>
      <a:accent6>
        <a:srgbClr val="FF7A00"/>
      </a:accent6>
      <a:hlink>
        <a:srgbClr val="002060"/>
      </a:hlink>
      <a:folHlink>
        <a:srgbClr val="800080"/>
      </a:folHlink>
    </a:clrScheme>
    <a:fontScheme name="X5 retail group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5 Retial Group Temp" id="{9FD82068-F266-4E71-9B11-5B265A49264F}" vid="{FEDE39AF-AE91-4761-BD62-A0091538DB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1448</Words>
  <Application>Microsoft Office PowerPoint</Application>
  <PresentationFormat>Лист A4 (210x297 мм)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Verdana</vt:lpstr>
      <vt:lpstr>Тема Office</vt:lpstr>
      <vt:lpstr>Презентация PowerPoint</vt:lpstr>
      <vt:lpstr>Заключение контракта</vt:lpstr>
      <vt:lpstr> Коммерческое предложение</vt:lpstr>
      <vt:lpstr>Пожелания и рекомендации к оформлению коммерческого предложения </vt:lpstr>
      <vt:lpstr>Заключение договора</vt:lpstr>
      <vt:lpstr>Электронный обмен данными с поставщиками (EDI) </vt:lpstr>
      <vt:lpstr>Необходимые требования для работы с EDI</vt:lpstr>
      <vt:lpstr>Что необходимо Поставщику для подключения и использования технологии электронного обмена данными с Х5 RG? </vt:lpstr>
      <vt:lpstr>Контакты сотрудников коммерческой функции</vt:lpstr>
      <vt:lpstr>Качество продукции</vt:lpstr>
      <vt:lpstr>Цепочка контроля качества товаров </vt:lpstr>
      <vt:lpstr>Требования по качеству, маркировке и упаковке товаров</vt:lpstr>
      <vt:lpstr>Транспортировка продукции</vt:lpstr>
      <vt:lpstr>Требования к перевозке, хранению, реализации  и утилизации пищевой продукции  https://www.x5.ru/ru/Pages/Partners/SupplyContract.aspx  </vt:lpstr>
      <vt:lpstr>Взаимодействие Корпорации МСП и Х5 Ритейл Групп</vt:lpstr>
      <vt:lpstr>График проведения  обучающих семинаров </vt:lpstr>
      <vt:lpstr>Схема взаимодействия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Рохлин Алексей Александрович</cp:lastModifiedBy>
  <cp:revision>173</cp:revision>
  <cp:lastPrinted>2019-01-22T10:28:38Z</cp:lastPrinted>
  <dcterms:created xsi:type="dcterms:W3CDTF">2015-09-10T07:02:38Z</dcterms:created>
  <dcterms:modified xsi:type="dcterms:W3CDTF">2019-01-22T13:45:30Z</dcterms:modified>
</cp:coreProperties>
</file>